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56" r:id="rId5"/>
    <p:sldId id="286" r:id="rId6"/>
    <p:sldId id="294" r:id="rId7"/>
    <p:sldId id="289" r:id="rId8"/>
    <p:sldId id="2147478258" r:id="rId9"/>
    <p:sldId id="295" r:id="rId10"/>
    <p:sldId id="2147478245" r:id="rId11"/>
    <p:sldId id="2147478265" r:id="rId12"/>
    <p:sldId id="2147478269" r:id="rId13"/>
    <p:sldId id="2147478251" r:id="rId14"/>
    <p:sldId id="2147478271" r:id="rId15"/>
    <p:sldId id="2147478274" r:id="rId16"/>
    <p:sldId id="2147478268" r:id="rId17"/>
    <p:sldId id="2147478276" r:id="rId18"/>
    <p:sldId id="2147478277" r:id="rId19"/>
    <p:sldId id="2147478275" r:id="rId20"/>
    <p:sldId id="2147478259" r:id="rId21"/>
    <p:sldId id="2147478282" r:id="rId22"/>
    <p:sldId id="2147478281" r:id="rId23"/>
    <p:sldId id="2147478279" r:id="rId24"/>
    <p:sldId id="2147478283" r:id="rId25"/>
    <p:sldId id="2147478280" r:id="rId26"/>
    <p:sldId id="2147478284" r:id="rId27"/>
    <p:sldId id="2147478261" r:id="rId28"/>
    <p:sldId id="2147478285" r:id="rId29"/>
    <p:sldId id="2147478278" r:id="rId30"/>
    <p:sldId id="279"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A6C3B-37E4-4748-9799-A46A33F56B67}">
          <p14:sldIdLst>
            <p14:sldId id="256"/>
            <p14:sldId id="286"/>
            <p14:sldId id="294"/>
            <p14:sldId id="289"/>
            <p14:sldId id="2147478258"/>
            <p14:sldId id="295"/>
            <p14:sldId id="2147478245"/>
            <p14:sldId id="2147478265"/>
            <p14:sldId id="2147478269"/>
            <p14:sldId id="2147478251"/>
            <p14:sldId id="2147478271"/>
            <p14:sldId id="2147478274"/>
            <p14:sldId id="2147478268"/>
            <p14:sldId id="2147478276"/>
            <p14:sldId id="2147478277"/>
            <p14:sldId id="2147478275"/>
            <p14:sldId id="2147478259"/>
            <p14:sldId id="2147478282"/>
            <p14:sldId id="2147478281"/>
            <p14:sldId id="2147478279"/>
            <p14:sldId id="2147478283"/>
            <p14:sldId id="2147478280"/>
            <p14:sldId id="2147478284"/>
          </p14:sldIdLst>
        </p14:section>
        <p14:section name="Old" id="{68C5A8F0-F221-4BD1-B63F-831D452241F5}">
          <p14:sldIdLst>
            <p14:sldId id="2147478261"/>
            <p14:sldId id="2147478285"/>
            <p14:sldId id="214747827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loé Moreau" initials="CM" lastIdx="1" clrIdx="0">
    <p:extLst>
      <p:ext uri="{19B8F6BF-5375-455C-9EA6-DF929625EA0E}">
        <p15:presenceInfo xmlns:p15="http://schemas.microsoft.com/office/powerpoint/2012/main" userId="Chloé Morea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1581C1"/>
    <a:srgbClr val="2CFFFF"/>
    <a:srgbClr val="1174B4"/>
    <a:srgbClr val="08335B"/>
    <a:srgbClr val="0C4E8C"/>
    <a:srgbClr val="FFFFFF"/>
    <a:srgbClr val="0070C0"/>
    <a:srgbClr val="742774"/>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Kirrmann" userId="82063de6-9c6f-4790-b8fa-98feff280277" providerId="ADAL" clId="{114A5116-4063-479D-AD92-AAA78E377BA9}"/>
    <pc:docChg chg="modSld">
      <pc:chgData name="Nicolas Kirrmann" userId="82063de6-9c6f-4790-b8fa-98feff280277" providerId="ADAL" clId="{114A5116-4063-479D-AD92-AAA78E377BA9}" dt="2022-12-16T12:41:07.716" v="54" actId="20577"/>
      <pc:docMkLst>
        <pc:docMk/>
      </pc:docMkLst>
      <pc:sldChg chg="modSp mod">
        <pc:chgData name="Nicolas Kirrmann" userId="82063de6-9c6f-4790-b8fa-98feff280277" providerId="ADAL" clId="{114A5116-4063-479D-AD92-AAA78E377BA9}" dt="2022-12-16T12:41:07.716" v="54" actId="20577"/>
        <pc:sldMkLst>
          <pc:docMk/>
          <pc:sldMk cId="2587439996" sldId="2147478277"/>
        </pc:sldMkLst>
        <pc:spChg chg="mod">
          <ac:chgData name="Nicolas Kirrmann" userId="82063de6-9c6f-4790-b8fa-98feff280277" providerId="ADAL" clId="{114A5116-4063-479D-AD92-AAA78E377BA9}" dt="2022-12-16T12:41:07.716" v="54" actId="20577"/>
          <ac:spMkLst>
            <pc:docMk/>
            <pc:sldMk cId="2587439996" sldId="2147478277"/>
            <ac:spMk id="5" creationId="{696ADDFF-7F06-DECC-204A-947352146A35}"/>
          </ac:spMkLst>
        </pc:spChg>
      </pc:sldChg>
    </pc:docChg>
  </pc:docChgLst>
  <pc:docChgLst>
    <pc:chgData name="Nicolas Kirrmann" userId="82063de6-9c6f-4790-b8fa-98feff280277" providerId="ADAL" clId="{91EA246E-4A7B-416D-9B6C-FB1D2502738F}"/>
    <pc:docChg chg="undo custSel delSld modSld modSection">
      <pc:chgData name="Nicolas Kirrmann" userId="82063de6-9c6f-4790-b8fa-98feff280277" providerId="ADAL" clId="{91EA246E-4A7B-416D-9B6C-FB1D2502738F}" dt="2022-11-17T15:09:54.008" v="368" actId="47"/>
      <pc:docMkLst>
        <pc:docMk/>
      </pc:docMkLst>
      <pc:sldChg chg="del">
        <pc:chgData name="Nicolas Kirrmann" userId="82063de6-9c6f-4790-b8fa-98feff280277" providerId="ADAL" clId="{91EA246E-4A7B-416D-9B6C-FB1D2502738F}" dt="2022-11-17T13:41:55.910" v="166" actId="47"/>
        <pc:sldMkLst>
          <pc:docMk/>
          <pc:sldMk cId="3584562402" sldId="257"/>
        </pc:sldMkLst>
      </pc:sldChg>
      <pc:sldChg chg="del mod modShow">
        <pc:chgData name="Nicolas Kirrmann" userId="82063de6-9c6f-4790-b8fa-98feff280277" providerId="ADAL" clId="{91EA246E-4A7B-416D-9B6C-FB1D2502738F}" dt="2022-11-17T15:09:54.008" v="368" actId="47"/>
        <pc:sldMkLst>
          <pc:docMk/>
          <pc:sldMk cId="3735732149" sldId="292"/>
        </pc:sldMkLst>
      </pc:sldChg>
      <pc:sldChg chg="addSp modSp mod">
        <pc:chgData name="Nicolas Kirrmann" userId="82063de6-9c6f-4790-b8fa-98feff280277" providerId="ADAL" clId="{91EA246E-4A7B-416D-9B6C-FB1D2502738F}" dt="2022-11-17T13:49:49.345" v="292" actId="1076"/>
        <pc:sldMkLst>
          <pc:docMk/>
          <pc:sldMk cId="3244099717" sldId="2147478258"/>
        </pc:sldMkLst>
        <pc:spChg chg="mod">
          <ac:chgData name="Nicolas Kirrmann" userId="82063de6-9c6f-4790-b8fa-98feff280277" providerId="ADAL" clId="{91EA246E-4A7B-416D-9B6C-FB1D2502738F}" dt="2022-11-17T13:47:46.349" v="259" actId="1076"/>
          <ac:spMkLst>
            <pc:docMk/>
            <pc:sldMk cId="3244099717" sldId="2147478258"/>
            <ac:spMk id="8" creationId="{0CE663A0-8674-0F42-6716-C7C64838529F}"/>
          </ac:spMkLst>
        </pc:spChg>
        <pc:grpChg chg="mod">
          <ac:chgData name="Nicolas Kirrmann" userId="82063de6-9c6f-4790-b8fa-98feff280277" providerId="ADAL" clId="{91EA246E-4A7B-416D-9B6C-FB1D2502738F}" dt="2022-11-17T13:48:11.592" v="261" actId="1076"/>
          <ac:grpSpMkLst>
            <pc:docMk/>
            <pc:sldMk cId="3244099717" sldId="2147478258"/>
            <ac:grpSpMk id="18" creationId="{938AFB39-28E9-4E82-8A3C-3F268408FA96}"/>
          </ac:grpSpMkLst>
        </pc:grpChg>
        <pc:picChg chg="add mod">
          <ac:chgData name="Nicolas Kirrmann" userId="82063de6-9c6f-4790-b8fa-98feff280277" providerId="ADAL" clId="{91EA246E-4A7B-416D-9B6C-FB1D2502738F}" dt="2022-11-17T13:49:49.345" v="292" actId="1076"/>
          <ac:picMkLst>
            <pc:docMk/>
            <pc:sldMk cId="3244099717" sldId="2147478258"/>
            <ac:picMk id="9" creationId="{EC2E53DC-D970-477B-7F96-7938BC2E5BBB}"/>
          </ac:picMkLst>
        </pc:picChg>
        <pc:picChg chg="add mod">
          <ac:chgData name="Nicolas Kirrmann" userId="82063de6-9c6f-4790-b8fa-98feff280277" providerId="ADAL" clId="{91EA246E-4A7B-416D-9B6C-FB1D2502738F}" dt="2022-11-17T13:49:49.345" v="292" actId="1076"/>
          <ac:picMkLst>
            <pc:docMk/>
            <pc:sldMk cId="3244099717" sldId="2147478258"/>
            <ac:picMk id="10" creationId="{2B5ECDF0-A8C6-4CA6-45CE-506DC56E57B6}"/>
          </ac:picMkLst>
        </pc:picChg>
        <pc:picChg chg="mod">
          <ac:chgData name="Nicolas Kirrmann" userId="82063de6-9c6f-4790-b8fa-98feff280277" providerId="ADAL" clId="{91EA246E-4A7B-416D-9B6C-FB1D2502738F}" dt="2022-11-17T13:48:35.185" v="263" actId="14826"/>
          <ac:picMkLst>
            <pc:docMk/>
            <pc:sldMk cId="3244099717" sldId="2147478258"/>
            <ac:picMk id="14" creationId="{1029635A-7242-447C-93E2-1BD76E130E64}"/>
          </ac:picMkLst>
        </pc:picChg>
        <pc:picChg chg="mod">
          <ac:chgData name="Nicolas Kirrmann" userId="82063de6-9c6f-4790-b8fa-98feff280277" providerId="ADAL" clId="{91EA246E-4A7B-416D-9B6C-FB1D2502738F}" dt="2022-11-17T13:49:42.788" v="291" actId="1076"/>
          <ac:picMkLst>
            <pc:docMk/>
            <pc:sldMk cId="3244099717" sldId="2147478258"/>
            <ac:picMk id="16" creationId="{94D76382-AA52-44E0-A8B8-DE60F5F4815F}"/>
          </ac:picMkLst>
        </pc:picChg>
      </pc:sldChg>
      <pc:sldChg chg="del">
        <pc:chgData name="Nicolas Kirrmann" userId="82063de6-9c6f-4790-b8fa-98feff280277" providerId="ADAL" clId="{91EA246E-4A7B-416D-9B6C-FB1D2502738F}" dt="2022-11-17T13:41:57.279" v="168" actId="47"/>
        <pc:sldMkLst>
          <pc:docMk/>
          <pc:sldMk cId="616816947" sldId="2147478262"/>
        </pc:sldMkLst>
      </pc:sldChg>
      <pc:sldChg chg="del">
        <pc:chgData name="Nicolas Kirrmann" userId="82063de6-9c6f-4790-b8fa-98feff280277" providerId="ADAL" clId="{91EA246E-4A7B-416D-9B6C-FB1D2502738F}" dt="2022-11-17T13:41:56.506" v="167" actId="47"/>
        <pc:sldMkLst>
          <pc:docMk/>
          <pc:sldMk cId="3770897298" sldId="2147478263"/>
        </pc:sldMkLst>
      </pc:sldChg>
      <pc:sldChg chg="del">
        <pc:chgData name="Nicolas Kirrmann" userId="82063de6-9c6f-4790-b8fa-98feff280277" providerId="ADAL" clId="{91EA246E-4A7B-416D-9B6C-FB1D2502738F}" dt="2022-11-17T13:41:57.957" v="169" actId="47"/>
        <pc:sldMkLst>
          <pc:docMk/>
          <pc:sldMk cId="2935770681" sldId="2147478264"/>
        </pc:sldMkLst>
      </pc:sldChg>
      <pc:sldChg chg="modSp mod modAnim">
        <pc:chgData name="Nicolas Kirrmann" userId="82063de6-9c6f-4790-b8fa-98feff280277" providerId="ADAL" clId="{91EA246E-4A7B-416D-9B6C-FB1D2502738F}" dt="2022-11-17T13:51:27.829" v="298" actId="14100"/>
        <pc:sldMkLst>
          <pc:docMk/>
          <pc:sldMk cId="612912035" sldId="2147478265"/>
        </pc:sldMkLst>
        <pc:spChg chg="mod">
          <ac:chgData name="Nicolas Kirrmann" userId="82063de6-9c6f-4790-b8fa-98feff280277" providerId="ADAL" clId="{91EA246E-4A7B-416D-9B6C-FB1D2502738F}" dt="2022-11-17T13:51:27.829" v="298" actId="14100"/>
          <ac:spMkLst>
            <pc:docMk/>
            <pc:sldMk cId="612912035" sldId="2147478265"/>
            <ac:spMk id="22" creationId="{3686E146-A7B8-AEE7-A8B4-426FC79ADA22}"/>
          </ac:spMkLst>
        </pc:spChg>
      </pc:sldChg>
      <pc:sldChg chg="modAnim">
        <pc:chgData name="Nicolas Kirrmann" userId="82063de6-9c6f-4790-b8fa-98feff280277" providerId="ADAL" clId="{91EA246E-4A7B-416D-9B6C-FB1D2502738F}" dt="2022-11-17T14:27:37.482" v="302"/>
        <pc:sldMkLst>
          <pc:docMk/>
          <pc:sldMk cId="2831907337" sldId="2147478268"/>
        </pc:sldMkLst>
      </pc:sldChg>
      <pc:sldChg chg="modTransition">
        <pc:chgData name="Nicolas Kirrmann" userId="82063de6-9c6f-4790-b8fa-98feff280277" providerId="ADAL" clId="{91EA246E-4A7B-416D-9B6C-FB1D2502738F}" dt="2022-11-17T14:27:12.468" v="301"/>
        <pc:sldMkLst>
          <pc:docMk/>
          <pc:sldMk cId="3870615097" sldId="2147478275"/>
        </pc:sldMkLst>
      </pc:sldChg>
      <pc:sldChg chg="modAnim">
        <pc:chgData name="Nicolas Kirrmann" userId="82063de6-9c6f-4790-b8fa-98feff280277" providerId="ADAL" clId="{91EA246E-4A7B-416D-9B6C-FB1D2502738F}" dt="2022-11-17T14:27:40.734" v="303"/>
        <pc:sldMkLst>
          <pc:docMk/>
          <pc:sldMk cId="3972836662" sldId="2147478276"/>
        </pc:sldMkLst>
      </pc:sldChg>
      <pc:sldChg chg="modAnim">
        <pc:chgData name="Nicolas Kirrmann" userId="82063de6-9c6f-4790-b8fa-98feff280277" providerId="ADAL" clId="{91EA246E-4A7B-416D-9B6C-FB1D2502738F}" dt="2022-11-17T14:27:48.117" v="304"/>
        <pc:sldMkLst>
          <pc:docMk/>
          <pc:sldMk cId="2587439996" sldId="2147478277"/>
        </pc:sldMkLst>
      </pc:sldChg>
      <pc:sldChg chg="addSp modSp mod modAnim">
        <pc:chgData name="Nicolas Kirrmann" userId="82063de6-9c6f-4790-b8fa-98feff280277" providerId="ADAL" clId="{91EA246E-4A7B-416D-9B6C-FB1D2502738F}" dt="2022-11-17T13:45:03.401" v="221"/>
        <pc:sldMkLst>
          <pc:docMk/>
          <pc:sldMk cId="4279308163" sldId="2147478278"/>
        </pc:sldMkLst>
        <pc:spChg chg="mod">
          <ac:chgData name="Nicolas Kirrmann" userId="82063de6-9c6f-4790-b8fa-98feff280277" providerId="ADAL" clId="{91EA246E-4A7B-416D-9B6C-FB1D2502738F}" dt="2022-11-17T13:44:56.473" v="220" actId="1038"/>
          <ac:spMkLst>
            <pc:docMk/>
            <pc:sldMk cId="4279308163" sldId="2147478278"/>
            <ac:spMk id="5" creationId="{689E12E4-DB35-4E95-1AEC-556B977D3162}"/>
          </ac:spMkLst>
        </pc:spChg>
        <pc:picChg chg="add mod">
          <ac:chgData name="Nicolas Kirrmann" userId="82063de6-9c6f-4790-b8fa-98feff280277" providerId="ADAL" clId="{91EA246E-4A7B-416D-9B6C-FB1D2502738F}" dt="2022-11-17T13:44:47.868" v="182" actId="14100"/>
          <ac:picMkLst>
            <pc:docMk/>
            <pc:sldMk cId="4279308163" sldId="2147478278"/>
            <ac:picMk id="6" creationId="{636A9BA6-5469-F0EF-82F9-7B682DE2D660}"/>
          </ac:picMkLst>
        </pc:picChg>
      </pc:sldChg>
      <pc:sldChg chg="modSp">
        <pc:chgData name="Nicolas Kirrmann" userId="82063de6-9c6f-4790-b8fa-98feff280277" providerId="ADAL" clId="{91EA246E-4A7B-416D-9B6C-FB1D2502738F}" dt="2022-11-17T14:28:51.415" v="306" actId="1076"/>
        <pc:sldMkLst>
          <pc:docMk/>
          <pc:sldMk cId="2990041566" sldId="2147478283"/>
        </pc:sldMkLst>
        <pc:picChg chg="mod">
          <ac:chgData name="Nicolas Kirrmann" userId="82063de6-9c6f-4790-b8fa-98feff280277" providerId="ADAL" clId="{91EA246E-4A7B-416D-9B6C-FB1D2502738F}" dt="2022-11-17T14:28:51.415" v="306" actId="1076"/>
          <ac:picMkLst>
            <pc:docMk/>
            <pc:sldMk cId="2990041566" sldId="2147478283"/>
            <ac:picMk id="10242" creationId="{A87DE11A-633D-E525-A59B-99FCDFD81E9C}"/>
          </ac:picMkLst>
        </pc:picChg>
      </pc:sldChg>
      <pc:sldChg chg="addSp modSp mod modAnim">
        <pc:chgData name="Nicolas Kirrmann" userId="82063de6-9c6f-4790-b8fa-98feff280277" providerId="ADAL" clId="{91EA246E-4A7B-416D-9B6C-FB1D2502738F}" dt="2022-11-17T14:30:37.238" v="367" actId="12789"/>
        <pc:sldMkLst>
          <pc:docMk/>
          <pc:sldMk cId="1860177022" sldId="2147478285"/>
        </pc:sldMkLst>
        <pc:spChg chg="mod">
          <ac:chgData name="Nicolas Kirrmann" userId="82063de6-9c6f-4790-b8fa-98feff280277" providerId="ADAL" clId="{91EA246E-4A7B-416D-9B6C-FB1D2502738F}" dt="2022-11-17T13:38:12.333" v="46" actId="20577"/>
          <ac:spMkLst>
            <pc:docMk/>
            <pc:sldMk cId="1860177022" sldId="2147478285"/>
            <ac:spMk id="2" creationId="{5C282087-D262-F19F-81DA-7C6A729CD11E}"/>
          </ac:spMkLst>
        </pc:spChg>
        <pc:spChg chg="add mod">
          <ac:chgData name="Nicolas Kirrmann" userId="82063de6-9c6f-4790-b8fa-98feff280277" providerId="ADAL" clId="{91EA246E-4A7B-416D-9B6C-FB1D2502738F}" dt="2022-11-17T14:30:37.238" v="367" actId="12789"/>
          <ac:spMkLst>
            <pc:docMk/>
            <pc:sldMk cId="1860177022" sldId="2147478285"/>
            <ac:spMk id="5" creationId="{0C80B45C-4A28-9E41-4559-3336A75D7CFA}"/>
          </ac:spMkLst>
        </pc:spChg>
        <pc:spChg chg="add mod">
          <ac:chgData name="Nicolas Kirrmann" userId="82063de6-9c6f-4790-b8fa-98feff280277" providerId="ADAL" clId="{91EA246E-4A7B-416D-9B6C-FB1D2502738F}" dt="2022-11-17T14:30:37.238" v="367" actId="12789"/>
          <ac:spMkLst>
            <pc:docMk/>
            <pc:sldMk cId="1860177022" sldId="2147478285"/>
            <ac:spMk id="6" creationId="{DCC0DC80-44E1-51AD-95AD-27296587A5B4}"/>
          </ac:spMkLst>
        </pc:spChg>
        <pc:picChg chg="mod">
          <ac:chgData name="Nicolas Kirrmann" userId="82063de6-9c6f-4790-b8fa-98feff280277" providerId="ADAL" clId="{91EA246E-4A7B-416D-9B6C-FB1D2502738F}" dt="2022-11-17T14:30:10.818" v="347" actId="1035"/>
          <ac:picMkLst>
            <pc:docMk/>
            <pc:sldMk cId="1860177022" sldId="2147478285"/>
            <ac:picMk id="4" creationId="{12B60781-4BA6-147B-5692-532FCB1F7F3B}"/>
          </ac:picMkLst>
        </pc:picChg>
        <pc:picChg chg="add mod">
          <ac:chgData name="Nicolas Kirrmann" userId="82063de6-9c6f-4790-b8fa-98feff280277" providerId="ADAL" clId="{91EA246E-4A7B-416D-9B6C-FB1D2502738F}" dt="2022-11-17T14:30:10.818" v="347" actId="1035"/>
          <ac:picMkLst>
            <pc:docMk/>
            <pc:sldMk cId="1860177022" sldId="2147478285"/>
            <ac:picMk id="13314" creationId="{45A91728-5107-C00A-EF3C-CE18AFAF3747}"/>
          </ac:picMkLst>
        </pc:picChg>
      </pc:sldChg>
      <pc:sldChg chg="del">
        <pc:chgData name="Nicolas Kirrmann" userId="82063de6-9c6f-4790-b8fa-98feff280277" providerId="ADAL" clId="{91EA246E-4A7B-416D-9B6C-FB1D2502738F}" dt="2022-11-17T14:26:29.859" v="299" actId="47"/>
        <pc:sldMkLst>
          <pc:docMk/>
          <pc:sldMk cId="977097095" sldId="2147478286"/>
        </pc:sldMkLst>
      </pc:sldChg>
    </pc:docChg>
  </pc:docChgLst>
  <pc:docChgLst>
    <pc:chgData name="Pierre Bourdial" userId="19a58df4-e329-4d71-8686-dd0cf6205507" providerId="ADAL" clId="{D011DE73-BC88-4D63-A191-ADC2AA0B9D08}"/>
    <pc:docChg chg="addSld delSld modSection">
      <pc:chgData name="Pierre Bourdial" userId="19a58df4-e329-4d71-8686-dd0cf6205507" providerId="ADAL" clId="{D011DE73-BC88-4D63-A191-ADC2AA0B9D08}" dt="2022-11-17T13:44:45.729" v="1" actId="680"/>
      <pc:docMkLst>
        <pc:docMk/>
      </pc:docMkLst>
      <pc:sldChg chg="del">
        <pc:chgData name="Pierre Bourdial" userId="19a58df4-e329-4d71-8686-dd0cf6205507" providerId="ADAL" clId="{D011DE73-BC88-4D63-A191-ADC2AA0B9D08}" dt="2022-11-17T13:40:58.153" v="0" actId="47"/>
        <pc:sldMkLst>
          <pc:docMk/>
          <pc:sldMk cId="1559969801" sldId="2147478242"/>
        </pc:sldMkLst>
      </pc:sldChg>
      <pc:sldChg chg="new">
        <pc:chgData name="Pierre Bourdial" userId="19a58df4-e329-4d71-8686-dd0cf6205507" providerId="ADAL" clId="{D011DE73-BC88-4D63-A191-ADC2AA0B9D08}" dt="2022-11-17T13:44:45.729" v="1" actId="680"/>
        <pc:sldMkLst>
          <pc:docMk/>
          <pc:sldMk cId="977097095" sldId="21474782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8D3D527-E27C-4458-B612-09B9259C55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17E69BD-C916-4F97-98D3-7954BC6BE9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D76911-BBCB-45D5-901C-F03F19273614}" type="datetimeFigureOut">
              <a:rPr lang="fr-FR" smtClean="0"/>
              <a:t>16/12/2022</a:t>
            </a:fld>
            <a:endParaRPr lang="fr-FR"/>
          </a:p>
        </p:txBody>
      </p:sp>
      <p:sp>
        <p:nvSpPr>
          <p:cNvPr id="4" name="Espace réservé du pied de page 3">
            <a:extLst>
              <a:ext uri="{FF2B5EF4-FFF2-40B4-BE49-F238E27FC236}">
                <a16:creationId xmlns:a16="http://schemas.microsoft.com/office/drawing/2014/main" id="{67424E83-0C42-4C2E-864E-2AF1E5FF0D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660B2980-D7FC-4440-AB5B-4D0475A3FF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0322D-600B-453A-9094-6B950AE73839}" type="slidenum">
              <a:rPr lang="fr-FR" smtClean="0"/>
              <a:t>‹#›</a:t>
            </a:fld>
            <a:endParaRPr lang="fr-FR"/>
          </a:p>
        </p:txBody>
      </p:sp>
    </p:spTree>
    <p:extLst>
      <p:ext uri="{BB962C8B-B14F-4D97-AF65-F5344CB8AC3E}">
        <p14:creationId xmlns:p14="http://schemas.microsoft.com/office/powerpoint/2010/main" val="3650750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29656-5610-41C7-9ABF-6900CDEE3525}" type="datetimeFigureOut">
              <a:rPr lang="fr-FR" smtClean="0"/>
              <a:t>16/12/2022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900CC-6BD4-492D-9068-D408D9A2F933}" type="slidenum">
              <a:rPr lang="fr-FR" smtClean="0"/>
              <a:t>‹#›</a:t>
            </a:fld>
            <a:endParaRPr lang="fr-FR"/>
          </a:p>
        </p:txBody>
      </p:sp>
    </p:spTree>
    <p:extLst>
      <p:ext uri="{BB962C8B-B14F-4D97-AF65-F5344CB8AC3E}">
        <p14:creationId xmlns:p14="http://schemas.microsoft.com/office/powerpoint/2010/main" val="25045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i="0">
              <a:effectLst/>
              <a:latin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FB9900CC-6BD4-492D-9068-D408D9A2F933}" type="slidenum">
              <a:rPr lang="fr-FR" smtClean="0"/>
              <a:t>2</a:t>
            </a:fld>
            <a:endParaRPr lang="fr-FR"/>
          </a:p>
        </p:txBody>
      </p:sp>
    </p:spTree>
    <p:extLst>
      <p:ext uri="{BB962C8B-B14F-4D97-AF65-F5344CB8AC3E}">
        <p14:creationId xmlns:p14="http://schemas.microsoft.com/office/powerpoint/2010/main" val="1990431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i="0">
              <a:effectLst/>
              <a:latin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FB9900CC-6BD4-492D-9068-D408D9A2F933}" type="slidenum">
              <a:rPr lang="fr-FR" smtClean="0"/>
              <a:t>3</a:t>
            </a:fld>
            <a:endParaRPr lang="fr-FR"/>
          </a:p>
        </p:txBody>
      </p:sp>
    </p:spTree>
    <p:extLst>
      <p:ext uri="{BB962C8B-B14F-4D97-AF65-F5344CB8AC3E}">
        <p14:creationId xmlns:p14="http://schemas.microsoft.com/office/powerpoint/2010/main" val="1299129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FB9900CC-6BD4-492D-9068-D408D9A2F933}" type="slidenum">
              <a:rPr lang="fr-FR" smtClean="0"/>
              <a:t>5</a:t>
            </a:fld>
            <a:endParaRPr lang="fr-FR"/>
          </a:p>
        </p:txBody>
      </p:sp>
    </p:spTree>
    <p:extLst>
      <p:ext uri="{BB962C8B-B14F-4D97-AF65-F5344CB8AC3E}">
        <p14:creationId xmlns:p14="http://schemas.microsoft.com/office/powerpoint/2010/main" val="3035501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Schéma</a:t>
            </a:r>
            <a:r>
              <a:rPr lang="en-US">
                <a:cs typeface="Calibri"/>
              </a:rPr>
              <a:t> des </a:t>
            </a:r>
            <a:r>
              <a:rPr lang="en-US" err="1">
                <a:cs typeface="Calibri"/>
              </a:rPr>
              <a:t>différents</a:t>
            </a:r>
            <a:r>
              <a:rPr lang="en-US">
                <a:cs typeface="Calibri"/>
              </a:rPr>
              <a:t> </a:t>
            </a:r>
            <a:r>
              <a:rPr lang="en-US" err="1">
                <a:cs typeface="Calibri"/>
              </a:rPr>
              <a:t>acteurs</a:t>
            </a:r>
            <a:r>
              <a:rPr lang="en-US">
                <a:cs typeface="Calibri"/>
              </a:rPr>
              <a:t> sur </a:t>
            </a:r>
            <a:r>
              <a:rPr lang="en-US" err="1">
                <a:cs typeface="Calibri"/>
              </a:rPr>
              <a:t>une</a:t>
            </a:r>
            <a:r>
              <a:rPr lang="en-US">
                <a:cs typeface="Calibri"/>
              </a:rPr>
              <a:t> echelle de </a:t>
            </a:r>
            <a:r>
              <a:rPr lang="en-US" err="1">
                <a:cs typeface="Calibri"/>
              </a:rPr>
              <a:t>nocode</a:t>
            </a:r>
            <a:r>
              <a:rPr lang="en-US">
                <a:cs typeface="Calibri"/>
              </a:rPr>
              <a:t>/code</a:t>
            </a:r>
          </a:p>
          <a:p>
            <a:r>
              <a:rPr lang="en-US">
                <a:cs typeface="Calibri"/>
              </a:rPr>
              <a:t>Les gens </a:t>
            </a:r>
            <a:r>
              <a:rPr lang="en-US" err="1">
                <a:cs typeface="Calibri"/>
              </a:rPr>
              <a:t>viennent</a:t>
            </a:r>
            <a:r>
              <a:rPr lang="en-US">
                <a:cs typeface="Calibri"/>
              </a:rPr>
              <a:t> et ne </a:t>
            </a:r>
            <a:r>
              <a:rPr lang="en-US" err="1">
                <a:cs typeface="Calibri"/>
              </a:rPr>
              <a:t>comprennent</a:t>
            </a:r>
            <a:r>
              <a:rPr lang="en-US">
                <a:cs typeface="Calibri"/>
              </a:rPr>
              <a:t> pas le tout </a:t>
            </a:r>
            <a:r>
              <a:rPr lang="en-US" err="1">
                <a:cs typeface="Calibri"/>
              </a:rPr>
              <a:t>comme</a:t>
            </a:r>
            <a:r>
              <a:rPr lang="en-US">
                <a:cs typeface="Calibri"/>
              </a:rPr>
              <a:t> </a:t>
            </a:r>
            <a:r>
              <a:rPr lang="en-US" err="1">
                <a:cs typeface="Calibri"/>
              </a:rPr>
              <a:t>une</a:t>
            </a:r>
            <a:r>
              <a:rPr lang="en-US">
                <a:cs typeface="Calibri"/>
              </a:rPr>
              <a:t> </a:t>
            </a:r>
            <a:r>
              <a:rPr lang="en-US" err="1">
                <a:cs typeface="Calibri"/>
              </a:rPr>
              <a:t>plateforme</a:t>
            </a:r>
            <a:r>
              <a:rPr lang="en-US">
                <a:cs typeface="Calibri"/>
              </a:rPr>
              <a:t> </a:t>
            </a:r>
            <a:r>
              <a:rPr lang="en-US" err="1">
                <a:cs typeface="Calibri"/>
              </a:rPr>
              <a:t>globale</a:t>
            </a:r>
            <a:r>
              <a:rPr lang="en-US">
                <a:cs typeface="Calibri"/>
              </a:rPr>
              <a:t>.</a:t>
            </a:r>
          </a:p>
          <a:p>
            <a:r>
              <a:rPr lang="en-US">
                <a:cs typeface="Calibri"/>
              </a:rPr>
              <a:t>Voilà </a:t>
            </a:r>
            <a:r>
              <a:rPr lang="en-US" err="1">
                <a:cs typeface="Calibri"/>
              </a:rPr>
              <a:t>l'histoire</a:t>
            </a:r>
            <a:r>
              <a:rPr lang="en-US">
                <a:cs typeface="Calibri"/>
              </a:rPr>
              <a:t> qui </a:t>
            </a:r>
            <a:r>
              <a:rPr lang="en-US" err="1">
                <a:cs typeface="Calibri"/>
              </a:rPr>
              <a:t>va</a:t>
            </a:r>
            <a:r>
              <a:rPr lang="en-US">
                <a:cs typeface="Calibri"/>
              </a:rPr>
              <a:t> avec le </a:t>
            </a:r>
            <a:r>
              <a:rPr lang="en-US" err="1">
                <a:cs typeface="Calibri"/>
              </a:rPr>
              <a:t>produit</a:t>
            </a:r>
            <a:r>
              <a:rPr lang="en-US">
                <a:cs typeface="Calibri"/>
              </a:rPr>
              <a:t>: on </a:t>
            </a:r>
            <a:r>
              <a:rPr lang="en-US" err="1">
                <a:cs typeface="Calibri"/>
              </a:rPr>
              <a:t>veut</a:t>
            </a:r>
            <a:r>
              <a:rPr lang="en-US">
                <a:cs typeface="Calibri"/>
              </a:rPr>
              <a:t> pas faire un </a:t>
            </a:r>
            <a:r>
              <a:rPr lang="en-US" err="1">
                <a:cs typeface="Calibri"/>
              </a:rPr>
              <a:t>projet</a:t>
            </a:r>
            <a:r>
              <a:rPr lang="en-US">
                <a:cs typeface="Calibri"/>
              </a:rPr>
              <a:t>, </a:t>
            </a:r>
            <a:r>
              <a:rPr lang="en-US" err="1">
                <a:cs typeface="Calibri"/>
              </a:rPr>
              <a:t>mais</a:t>
            </a:r>
            <a:r>
              <a:rPr lang="en-US">
                <a:cs typeface="Calibri"/>
              </a:rPr>
              <a:t> des </a:t>
            </a:r>
            <a:r>
              <a:rPr lang="en-US" err="1">
                <a:cs typeface="Calibri"/>
              </a:rPr>
              <a:t>milliers</a:t>
            </a:r>
            <a:r>
              <a:rPr lang="en-US">
                <a:cs typeface="Calibri"/>
              </a:rPr>
              <a:t> ! </a:t>
            </a:r>
          </a:p>
          <a:p>
            <a:endParaRPr lang="en-US">
              <a:cs typeface="Calibri"/>
            </a:endParaRPr>
          </a:p>
          <a:p>
            <a:r>
              <a:rPr lang="en-US">
                <a:cs typeface="Calibri"/>
              </a:rPr>
              <a:t>Faire un lien </a:t>
            </a:r>
            <a:r>
              <a:rPr lang="en-US" err="1">
                <a:cs typeface="Calibri"/>
              </a:rPr>
              <a:t>vers</a:t>
            </a:r>
            <a:r>
              <a:rPr lang="en-US">
                <a:cs typeface="Calibri"/>
              </a:rPr>
              <a:t> </a:t>
            </a:r>
            <a:r>
              <a:rPr lang="en-US" err="1">
                <a:cs typeface="Calibri"/>
              </a:rPr>
              <a:t>l'app</a:t>
            </a:r>
            <a:r>
              <a:rPr lang="en-US">
                <a:cs typeface="Calibri"/>
              </a:rPr>
              <a:t> de maturity assessment ? </a:t>
            </a:r>
          </a:p>
        </p:txBody>
      </p:sp>
      <p:sp>
        <p:nvSpPr>
          <p:cNvPr id="4" name="Slide Number Placeholder 3"/>
          <p:cNvSpPr>
            <a:spLocks noGrp="1"/>
          </p:cNvSpPr>
          <p:nvPr>
            <p:ph type="sldNum" sz="quarter" idx="5"/>
          </p:nvPr>
        </p:nvSpPr>
        <p:spPr/>
        <p:txBody>
          <a:bodyPr/>
          <a:lstStyle/>
          <a:p>
            <a:fld id="{FB9900CC-6BD4-492D-9068-D408D9A2F933}" type="slidenum">
              <a:rPr lang="fr-FR" smtClean="0"/>
              <a:t>6</a:t>
            </a:fld>
            <a:endParaRPr lang="fr-FR"/>
          </a:p>
        </p:txBody>
      </p:sp>
    </p:spTree>
    <p:extLst>
      <p:ext uri="{BB962C8B-B14F-4D97-AF65-F5344CB8AC3E}">
        <p14:creationId xmlns:p14="http://schemas.microsoft.com/office/powerpoint/2010/main" val="209200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a:latin typeface="Segoe UI" panose="020B0502040204020203" pitchFamily="34" charset="0"/>
              </a:rPr>
              <a:t>Automated : </a:t>
            </a:r>
          </a:p>
          <a:p>
            <a:pPr marL="1200150" lvl="2" indent="-285750">
              <a:buFont typeface="Arial" panose="020B0604020202020204" pitchFamily="34" charset="0"/>
              <a:buChar char="•"/>
            </a:pPr>
            <a:r>
              <a:rPr lang="en-IE">
                <a:latin typeface="Segoe UI" panose="020B0502040204020203" pitchFamily="34" charset="0"/>
              </a:rPr>
              <a:t>Full license for the Flow Owner </a:t>
            </a:r>
            <a:endParaRPr lang="en-GB">
              <a:latin typeface="Segoe UI" panose="020B0502040204020203" pitchFamily="34" charset="0"/>
            </a:endParaRPr>
          </a:p>
          <a:p>
            <a:pPr marL="1200150" lvl="2" indent="-285750">
              <a:buFont typeface="Arial" panose="020B0604020202020204" pitchFamily="34" charset="0"/>
              <a:buChar char="•"/>
            </a:pPr>
            <a:r>
              <a:rPr lang="en-GB" b="0" i="0">
                <a:effectLst/>
                <a:latin typeface="Segoe UI" panose="020B0502040204020203" pitchFamily="34" charset="0"/>
              </a:rPr>
              <a:t>Watch number of runs in case additional API run capacity needs to be purchased. </a:t>
            </a:r>
          </a:p>
          <a:p>
            <a:pPr lvl="2"/>
            <a:endParaRPr lang="en-GB">
              <a:latin typeface="Segoe UI" panose="020B0502040204020203" pitchFamily="34" charset="0"/>
            </a:endParaRPr>
          </a:p>
          <a:p>
            <a:pPr marL="285750" indent="-285750">
              <a:buFont typeface="Arial" panose="020B0604020202020204" pitchFamily="34" charset="0"/>
              <a:buChar char="•"/>
            </a:pPr>
            <a:r>
              <a:rPr lang="en-GB" b="0" i="0">
                <a:effectLst/>
                <a:latin typeface="Segoe UI" panose="020B0502040204020203" pitchFamily="34" charset="0"/>
              </a:rPr>
              <a:t>Instant: </a:t>
            </a:r>
          </a:p>
          <a:p>
            <a:pPr marL="742950" lvl="1" indent="-285750">
              <a:buFont typeface="Arial" panose="020B0604020202020204" pitchFamily="34" charset="0"/>
              <a:buChar char="•"/>
            </a:pPr>
            <a:r>
              <a:rPr lang="en-GB" b="0" i="0">
                <a:effectLst/>
                <a:latin typeface="Segoe UI" panose="020B0502040204020203" pitchFamily="34" charset="0"/>
              </a:rPr>
              <a:t>Required license for each user that will invoke the specific flow</a:t>
            </a:r>
          </a:p>
          <a:p>
            <a:pPr marL="742950" lvl="1" indent="-285750">
              <a:buFont typeface="Arial" panose="020B0604020202020204" pitchFamily="34" charset="0"/>
              <a:buChar char="•"/>
            </a:pPr>
            <a:r>
              <a:rPr lang="en-GB" b="0" i="0">
                <a:effectLst/>
                <a:latin typeface="Segoe UI" panose="020B0502040204020203" pitchFamily="34" charset="0"/>
              </a:rPr>
              <a:t>The choice point of per user versus Bundle flow will be the cost per flow or per user. </a:t>
            </a:r>
          </a:p>
          <a:p>
            <a:pPr marL="285750" indent="-285750">
              <a:buFont typeface="Arial" panose="020B0604020202020204" pitchFamily="34" charset="0"/>
              <a:buChar char="•"/>
            </a:pPr>
            <a:endParaRPr lang="en-GB">
              <a:latin typeface="Segoe UI" panose="020B0502040204020203" pitchFamily="34" charset="0"/>
            </a:endParaRPr>
          </a:p>
          <a:p>
            <a:pPr marL="285750" indent="-285750">
              <a:buFont typeface="Arial" panose="020B0604020202020204" pitchFamily="34" charset="0"/>
              <a:buChar char="•"/>
            </a:pPr>
            <a:r>
              <a:rPr lang="en-GB" b="0" i="0">
                <a:effectLst/>
                <a:latin typeface="Segoe UI" panose="020B0502040204020203" pitchFamily="34" charset="0"/>
              </a:rPr>
              <a:t>Power Apps Trigger</a:t>
            </a:r>
          </a:p>
          <a:p>
            <a:pPr marL="742950" lvl="1" indent="-285750">
              <a:buFont typeface="Arial" panose="020B0604020202020204" pitchFamily="34" charset="0"/>
              <a:buChar char="•"/>
            </a:pPr>
            <a:r>
              <a:rPr lang="en-GB" b="0" i="0">
                <a:effectLst/>
                <a:latin typeface="Segoe UI" panose="020B0502040204020203" pitchFamily="34" charset="0"/>
              </a:rPr>
              <a:t>Any Power App that calls a Power Apps Trigger must have premium license for the premium connector used in the Flow </a:t>
            </a:r>
            <a:r>
              <a:rPr lang="en-GB" b="0" i="0">
                <a:effectLst/>
                <a:latin typeface="Segoe UI" panose="020B0502040204020203" pitchFamily="34" charset="0"/>
                <a:sym typeface="Wingdings" panose="05000000000000000000" pitchFamily="2" charset="2"/>
              </a:rPr>
              <a:t> </a:t>
            </a:r>
            <a:r>
              <a:rPr lang="en-GB" b="0" i="0">
                <a:effectLst/>
                <a:latin typeface="Segoe UI" panose="020B0502040204020203" pitchFamily="34" charset="0"/>
              </a:rPr>
              <a:t>the Power Apps premium license for the end user includes premium flows used as part of that Power App. </a:t>
            </a:r>
          </a:p>
          <a:p>
            <a:endParaRPr lang="en-IE"/>
          </a:p>
        </p:txBody>
      </p:sp>
      <p:sp>
        <p:nvSpPr>
          <p:cNvPr id="4" name="Slide Number Placeholder 3"/>
          <p:cNvSpPr>
            <a:spLocks noGrp="1"/>
          </p:cNvSpPr>
          <p:nvPr>
            <p:ph type="sldNum" sz="quarter" idx="5"/>
          </p:nvPr>
        </p:nvSpPr>
        <p:spPr/>
        <p:txBody>
          <a:bodyPr/>
          <a:lstStyle/>
          <a:p>
            <a:fld id="{FB9900CC-6BD4-492D-9068-D408D9A2F933}" type="slidenum">
              <a:rPr lang="fr-FR" smtClean="0"/>
              <a:t>8</a:t>
            </a:fld>
            <a:endParaRPr lang="fr-FR"/>
          </a:p>
        </p:txBody>
      </p:sp>
    </p:spTree>
    <p:extLst>
      <p:ext uri="{BB962C8B-B14F-4D97-AF65-F5344CB8AC3E}">
        <p14:creationId xmlns:p14="http://schemas.microsoft.com/office/powerpoint/2010/main" val="1100970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a:latin typeface="Segoe UI" panose="020B0502040204020203" pitchFamily="34" charset="0"/>
              </a:rPr>
              <a:t>Automated : </a:t>
            </a:r>
          </a:p>
          <a:p>
            <a:pPr marL="1200150" lvl="2" indent="-285750">
              <a:buFont typeface="Arial" panose="020B0604020202020204" pitchFamily="34" charset="0"/>
              <a:buChar char="•"/>
            </a:pPr>
            <a:r>
              <a:rPr lang="en-IE">
                <a:latin typeface="Segoe UI" panose="020B0502040204020203" pitchFamily="34" charset="0"/>
              </a:rPr>
              <a:t>Full license for the Flow Owner </a:t>
            </a:r>
            <a:endParaRPr lang="en-GB">
              <a:latin typeface="Segoe UI" panose="020B0502040204020203" pitchFamily="34" charset="0"/>
            </a:endParaRPr>
          </a:p>
          <a:p>
            <a:pPr marL="1200150" lvl="2" indent="-285750">
              <a:buFont typeface="Arial" panose="020B0604020202020204" pitchFamily="34" charset="0"/>
              <a:buChar char="•"/>
            </a:pPr>
            <a:r>
              <a:rPr lang="en-GB" b="0" i="0">
                <a:effectLst/>
                <a:latin typeface="Segoe UI" panose="020B0502040204020203" pitchFamily="34" charset="0"/>
              </a:rPr>
              <a:t>Watch number of runs in case additional API run capacity needs to be purchased. </a:t>
            </a:r>
          </a:p>
          <a:p>
            <a:pPr lvl="2"/>
            <a:endParaRPr lang="en-GB">
              <a:latin typeface="Segoe UI" panose="020B0502040204020203" pitchFamily="34" charset="0"/>
            </a:endParaRPr>
          </a:p>
          <a:p>
            <a:pPr marL="285750" indent="-285750">
              <a:buFont typeface="Arial" panose="020B0604020202020204" pitchFamily="34" charset="0"/>
              <a:buChar char="•"/>
            </a:pPr>
            <a:r>
              <a:rPr lang="en-GB" b="0" i="0">
                <a:effectLst/>
                <a:latin typeface="Segoe UI" panose="020B0502040204020203" pitchFamily="34" charset="0"/>
              </a:rPr>
              <a:t>Instant: </a:t>
            </a:r>
          </a:p>
          <a:p>
            <a:pPr marL="742950" lvl="1" indent="-285750">
              <a:buFont typeface="Arial" panose="020B0604020202020204" pitchFamily="34" charset="0"/>
              <a:buChar char="•"/>
            </a:pPr>
            <a:r>
              <a:rPr lang="en-GB" b="0" i="0">
                <a:effectLst/>
                <a:latin typeface="Segoe UI" panose="020B0502040204020203" pitchFamily="34" charset="0"/>
              </a:rPr>
              <a:t>Required license for each user that will invoke the specific flow</a:t>
            </a:r>
          </a:p>
          <a:p>
            <a:pPr marL="742950" lvl="1" indent="-285750">
              <a:buFont typeface="Arial" panose="020B0604020202020204" pitchFamily="34" charset="0"/>
              <a:buChar char="•"/>
            </a:pPr>
            <a:r>
              <a:rPr lang="en-GB" b="0" i="0">
                <a:effectLst/>
                <a:latin typeface="Segoe UI" panose="020B0502040204020203" pitchFamily="34" charset="0"/>
              </a:rPr>
              <a:t>The choice point of per user versus Bundle flow will be the cost per flow or per user. </a:t>
            </a:r>
          </a:p>
          <a:p>
            <a:pPr marL="285750" indent="-285750">
              <a:buFont typeface="Arial" panose="020B0604020202020204" pitchFamily="34" charset="0"/>
              <a:buChar char="•"/>
            </a:pPr>
            <a:endParaRPr lang="en-GB">
              <a:latin typeface="Segoe UI" panose="020B0502040204020203" pitchFamily="34" charset="0"/>
            </a:endParaRPr>
          </a:p>
          <a:p>
            <a:pPr marL="285750" indent="-285750">
              <a:buFont typeface="Arial" panose="020B0604020202020204" pitchFamily="34" charset="0"/>
              <a:buChar char="•"/>
            </a:pPr>
            <a:r>
              <a:rPr lang="en-GB" b="0" i="0">
                <a:effectLst/>
                <a:latin typeface="Segoe UI" panose="020B0502040204020203" pitchFamily="34" charset="0"/>
              </a:rPr>
              <a:t>Power Apps Trigger</a:t>
            </a:r>
          </a:p>
          <a:p>
            <a:pPr marL="742950" lvl="1" indent="-285750">
              <a:buFont typeface="Arial" panose="020B0604020202020204" pitchFamily="34" charset="0"/>
              <a:buChar char="•"/>
            </a:pPr>
            <a:r>
              <a:rPr lang="en-GB" b="0" i="0">
                <a:effectLst/>
                <a:latin typeface="Segoe UI" panose="020B0502040204020203" pitchFamily="34" charset="0"/>
              </a:rPr>
              <a:t>Any Power App that calls a Power Apps Trigger must have premium license for the premium connector used in the Flow </a:t>
            </a:r>
            <a:r>
              <a:rPr lang="en-GB" b="0" i="0">
                <a:effectLst/>
                <a:latin typeface="Segoe UI" panose="020B0502040204020203" pitchFamily="34" charset="0"/>
                <a:sym typeface="Wingdings" panose="05000000000000000000" pitchFamily="2" charset="2"/>
              </a:rPr>
              <a:t> </a:t>
            </a:r>
            <a:r>
              <a:rPr lang="en-GB" b="0" i="0">
                <a:effectLst/>
                <a:latin typeface="Segoe UI" panose="020B0502040204020203" pitchFamily="34" charset="0"/>
              </a:rPr>
              <a:t>the Power Apps premium license for the end user includes premium flows used as part of that Power App. </a:t>
            </a:r>
          </a:p>
          <a:p>
            <a:endParaRPr lang="en-IE"/>
          </a:p>
        </p:txBody>
      </p:sp>
      <p:sp>
        <p:nvSpPr>
          <p:cNvPr id="4" name="Slide Number Placeholder 3"/>
          <p:cNvSpPr>
            <a:spLocks noGrp="1"/>
          </p:cNvSpPr>
          <p:nvPr>
            <p:ph type="sldNum" sz="quarter" idx="5"/>
          </p:nvPr>
        </p:nvSpPr>
        <p:spPr/>
        <p:txBody>
          <a:bodyPr/>
          <a:lstStyle/>
          <a:p>
            <a:fld id="{FB9900CC-6BD4-492D-9068-D408D9A2F933}" type="slidenum">
              <a:rPr lang="fr-FR" smtClean="0"/>
              <a:t>12</a:t>
            </a:fld>
            <a:endParaRPr lang="fr-FR"/>
          </a:p>
        </p:txBody>
      </p:sp>
    </p:spTree>
    <p:extLst>
      <p:ext uri="{BB962C8B-B14F-4D97-AF65-F5344CB8AC3E}">
        <p14:creationId xmlns:p14="http://schemas.microsoft.com/office/powerpoint/2010/main" val="246776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a:latin typeface="Segoe UI" panose="020B0502040204020203" pitchFamily="34" charset="0"/>
              </a:rPr>
              <a:t>Automated : </a:t>
            </a:r>
          </a:p>
          <a:p>
            <a:pPr marL="1200150" lvl="2" indent="-285750">
              <a:buFont typeface="Arial" panose="020B0604020202020204" pitchFamily="34" charset="0"/>
              <a:buChar char="•"/>
            </a:pPr>
            <a:r>
              <a:rPr lang="en-IE">
                <a:latin typeface="Segoe UI" panose="020B0502040204020203" pitchFamily="34" charset="0"/>
              </a:rPr>
              <a:t>Full license for the Flow Owner </a:t>
            </a:r>
            <a:endParaRPr lang="en-GB">
              <a:latin typeface="Segoe UI" panose="020B0502040204020203" pitchFamily="34" charset="0"/>
            </a:endParaRPr>
          </a:p>
          <a:p>
            <a:pPr marL="1200150" lvl="2" indent="-285750">
              <a:buFont typeface="Arial" panose="020B0604020202020204" pitchFamily="34" charset="0"/>
              <a:buChar char="•"/>
            </a:pPr>
            <a:r>
              <a:rPr lang="en-GB" b="0" i="0">
                <a:effectLst/>
                <a:latin typeface="Segoe UI" panose="020B0502040204020203" pitchFamily="34" charset="0"/>
              </a:rPr>
              <a:t>Watch number of runs in case additional API run capacity needs to be purchased. </a:t>
            </a:r>
          </a:p>
          <a:p>
            <a:pPr lvl="2"/>
            <a:endParaRPr lang="en-GB">
              <a:latin typeface="Segoe UI" panose="020B0502040204020203" pitchFamily="34" charset="0"/>
            </a:endParaRPr>
          </a:p>
          <a:p>
            <a:pPr marL="285750" indent="-285750">
              <a:buFont typeface="Arial" panose="020B0604020202020204" pitchFamily="34" charset="0"/>
              <a:buChar char="•"/>
            </a:pPr>
            <a:r>
              <a:rPr lang="en-GB" b="0" i="0">
                <a:effectLst/>
                <a:latin typeface="Segoe UI" panose="020B0502040204020203" pitchFamily="34" charset="0"/>
              </a:rPr>
              <a:t>Instant: </a:t>
            </a:r>
          </a:p>
          <a:p>
            <a:pPr marL="742950" lvl="1" indent="-285750">
              <a:buFont typeface="Arial" panose="020B0604020202020204" pitchFamily="34" charset="0"/>
              <a:buChar char="•"/>
            </a:pPr>
            <a:r>
              <a:rPr lang="en-GB" b="0" i="0">
                <a:effectLst/>
                <a:latin typeface="Segoe UI" panose="020B0502040204020203" pitchFamily="34" charset="0"/>
              </a:rPr>
              <a:t>Required license for each user that will invoke the specific flow</a:t>
            </a:r>
          </a:p>
          <a:p>
            <a:pPr marL="742950" lvl="1" indent="-285750">
              <a:buFont typeface="Arial" panose="020B0604020202020204" pitchFamily="34" charset="0"/>
              <a:buChar char="•"/>
            </a:pPr>
            <a:r>
              <a:rPr lang="en-GB" b="0" i="0">
                <a:effectLst/>
                <a:latin typeface="Segoe UI" panose="020B0502040204020203" pitchFamily="34" charset="0"/>
              </a:rPr>
              <a:t>The choice point of per user versus Bundle flow will be the cost per flow or per user. </a:t>
            </a:r>
          </a:p>
          <a:p>
            <a:pPr marL="285750" indent="-285750">
              <a:buFont typeface="Arial" panose="020B0604020202020204" pitchFamily="34" charset="0"/>
              <a:buChar char="•"/>
            </a:pPr>
            <a:endParaRPr lang="en-GB">
              <a:latin typeface="Segoe UI" panose="020B0502040204020203" pitchFamily="34" charset="0"/>
            </a:endParaRPr>
          </a:p>
          <a:p>
            <a:pPr marL="285750" indent="-285750">
              <a:buFont typeface="Arial" panose="020B0604020202020204" pitchFamily="34" charset="0"/>
              <a:buChar char="•"/>
            </a:pPr>
            <a:r>
              <a:rPr lang="en-GB" b="0" i="0">
                <a:effectLst/>
                <a:latin typeface="Segoe UI" panose="020B0502040204020203" pitchFamily="34" charset="0"/>
              </a:rPr>
              <a:t>Power Apps Trigger</a:t>
            </a:r>
          </a:p>
          <a:p>
            <a:pPr marL="742950" lvl="1" indent="-285750">
              <a:buFont typeface="Arial" panose="020B0604020202020204" pitchFamily="34" charset="0"/>
              <a:buChar char="•"/>
            </a:pPr>
            <a:r>
              <a:rPr lang="en-GB" b="0" i="0">
                <a:effectLst/>
                <a:latin typeface="Segoe UI" panose="020B0502040204020203" pitchFamily="34" charset="0"/>
              </a:rPr>
              <a:t>Any Power App that calls a Power Apps Trigger must have premium license for the premium connector used in the Flow </a:t>
            </a:r>
            <a:r>
              <a:rPr lang="en-GB" b="0" i="0">
                <a:effectLst/>
                <a:latin typeface="Segoe UI" panose="020B0502040204020203" pitchFamily="34" charset="0"/>
                <a:sym typeface="Wingdings" panose="05000000000000000000" pitchFamily="2" charset="2"/>
              </a:rPr>
              <a:t> </a:t>
            </a:r>
            <a:r>
              <a:rPr lang="en-GB" b="0" i="0">
                <a:effectLst/>
                <a:latin typeface="Segoe UI" panose="020B0502040204020203" pitchFamily="34" charset="0"/>
              </a:rPr>
              <a:t>the Power Apps premium license for the end user includes premium flows used as part of that Power App. </a:t>
            </a:r>
          </a:p>
          <a:p>
            <a:endParaRPr lang="en-IE"/>
          </a:p>
        </p:txBody>
      </p:sp>
      <p:sp>
        <p:nvSpPr>
          <p:cNvPr id="4" name="Slide Number Placeholder 3"/>
          <p:cNvSpPr>
            <a:spLocks noGrp="1"/>
          </p:cNvSpPr>
          <p:nvPr>
            <p:ph type="sldNum" sz="quarter" idx="5"/>
          </p:nvPr>
        </p:nvSpPr>
        <p:spPr/>
        <p:txBody>
          <a:bodyPr/>
          <a:lstStyle/>
          <a:p>
            <a:fld id="{FB9900CC-6BD4-492D-9068-D408D9A2F933}" type="slidenum">
              <a:rPr lang="fr-FR" smtClean="0"/>
              <a:t>13</a:t>
            </a:fld>
            <a:endParaRPr lang="fr-FR"/>
          </a:p>
        </p:txBody>
      </p:sp>
    </p:spTree>
    <p:extLst>
      <p:ext uri="{BB962C8B-B14F-4D97-AF65-F5344CB8AC3E}">
        <p14:creationId xmlns:p14="http://schemas.microsoft.com/office/powerpoint/2010/main" val="2521413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a:latin typeface="Segoe UI" panose="020B0502040204020203" pitchFamily="34" charset="0"/>
              </a:rPr>
              <a:t>Automated : </a:t>
            </a:r>
          </a:p>
          <a:p>
            <a:pPr marL="1200150" lvl="2" indent="-285750">
              <a:buFont typeface="Arial" panose="020B0604020202020204" pitchFamily="34" charset="0"/>
              <a:buChar char="•"/>
            </a:pPr>
            <a:r>
              <a:rPr lang="en-IE">
                <a:latin typeface="Segoe UI" panose="020B0502040204020203" pitchFamily="34" charset="0"/>
              </a:rPr>
              <a:t>Full license for the Flow Owner </a:t>
            </a:r>
            <a:endParaRPr lang="en-GB">
              <a:latin typeface="Segoe UI" panose="020B0502040204020203" pitchFamily="34" charset="0"/>
            </a:endParaRPr>
          </a:p>
          <a:p>
            <a:pPr marL="1200150" lvl="2" indent="-285750">
              <a:buFont typeface="Arial" panose="020B0604020202020204" pitchFamily="34" charset="0"/>
              <a:buChar char="•"/>
            </a:pPr>
            <a:r>
              <a:rPr lang="en-GB" b="0" i="0">
                <a:effectLst/>
                <a:latin typeface="Segoe UI" panose="020B0502040204020203" pitchFamily="34" charset="0"/>
              </a:rPr>
              <a:t>Watch number of runs in case additional API run capacity needs to be purchased. </a:t>
            </a:r>
          </a:p>
          <a:p>
            <a:pPr lvl="2"/>
            <a:endParaRPr lang="en-GB">
              <a:latin typeface="Segoe UI" panose="020B0502040204020203" pitchFamily="34" charset="0"/>
            </a:endParaRPr>
          </a:p>
          <a:p>
            <a:pPr marL="285750" indent="-285750">
              <a:buFont typeface="Arial" panose="020B0604020202020204" pitchFamily="34" charset="0"/>
              <a:buChar char="•"/>
            </a:pPr>
            <a:r>
              <a:rPr lang="en-GB" b="0" i="0">
                <a:effectLst/>
                <a:latin typeface="Segoe UI" panose="020B0502040204020203" pitchFamily="34" charset="0"/>
              </a:rPr>
              <a:t>Instant: </a:t>
            </a:r>
          </a:p>
          <a:p>
            <a:pPr marL="742950" lvl="1" indent="-285750">
              <a:buFont typeface="Arial" panose="020B0604020202020204" pitchFamily="34" charset="0"/>
              <a:buChar char="•"/>
            </a:pPr>
            <a:r>
              <a:rPr lang="en-GB" b="0" i="0">
                <a:effectLst/>
                <a:latin typeface="Segoe UI" panose="020B0502040204020203" pitchFamily="34" charset="0"/>
              </a:rPr>
              <a:t>Required license for each user that will invoke the specific flow</a:t>
            </a:r>
          </a:p>
          <a:p>
            <a:pPr marL="742950" lvl="1" indent="-285750">
              <a:buFont typeface="Arial" panose="020B0604020202020204" pitchFamily="34" charset="0"/>
              <a:buChar char="•"/>
            </a:pPr>
            <a:r>
              <a:rPr lang="en-GB" b="0" i="0">
                <a:effectLst/>
                <a:latin typeface="Segoe UI" panose="020B0502040204020203" pitchFamily="34" charset="0"/>
              </a:rPr>
              <a:t>The choice point of per user versus Bundle flow will be the cost per flow or per user. </a:t>
            </a:r>
          </a:p>
          <a:p>
            <a:pPr marL="285750" indent="-285750">
              <a:buFont typeface="Arial" panose="020B0604020202020204" pitchFamily="34" charset="0"/>
              <a:buChar char="•"/>
            </a:pPr>
            <a:endParaRPr lang="en-GB">
              <a:latin typeface="Segoe UI" panose="020B0502040204020203" pitchFamily="34" charset="0"/>
            </a:endParaRPr>
          </a:p>
          <a:p>
            <a:pPr marL="285750" indent="-285750">
              <a:buFont typeface="Arial" panose="020B0604020202020204" pitchFamily="34" charset="0"/>
              <a:buChar char="•"/>
            </a:pPr>
            <a:r>
              <a:rPr lang="en-GB" b="0" i="0">
                <a:effectLst/>
                <a:latin typeface="Segoe UI" panose="020B0502040204020203" pitchFamily="34" charset="0"/>
              </a:rPr>
              <a:t>Power Apps Trigger</a:t>
            </a:r>
          </a:p>
          <a:p>
            <a:pPr marL="742950" lvl="1" indent="-285750">
              <a:buFont typeface="Arial" panose="020B0604020202020204" pitchFamily="34" charset="0"/>
              <a:buChar char="•"/>
            </a:pPr>
            <a:r>
              <a:rPr lang="en-GB" b="0" i="0">
                <a:effectLst/>
                <a:latin typeface="Segoe UI" panose="020B0502040204020203" pitchFamily="34" charset="0"/>
              </a:rPr>
              <a:t>Any Power App that calls a Power Apps Trigger must have premium license for the premium connector used in the Flow </a:t>
            </a:r>
            <a:r>
              <a:rPr lang="en-GB" b="0" i="0">
                <a:effectLst/>
                <a:latin typeface="Segoe UI" panose="020B0502040204020203" pitchFamily="34" charset="0"/>
                <a:sym typeface="Wingdings" panose="05000000000000000000" pitchFamily="2" charset="2"/>
              </a:rPr>
              <a:t> </a:t>
            </a:r>
            <a:r>
              <a:rPr lang="en-GB" b="0" i="0">
                <a:effectLst/>
                <a:latin typeface="Segoe UI" panose="020B0502040204020203" pitchFamily="34" charset="0"/>
              </a:rPr>
              <a:t>the Power Apps premium license for the end user includes premium flows used as part of that Power App. </a:t>
            </a:r>
          </a:p>
          <a:p>
            <a:endParaRPr lang="en-IE"/>
          </a:p>
        </p:txBody>
      </p:sp>
      <p:sp>
        <p:nvSpPr>
          <p:cNvPr id="4" name="Slide Number Placeholder 3"/>
          <p:cNvSpPr>
            <a:spLocks noGrp="1"/>
          </p:cNvSpPr>
          <p:nvPr>
            <p:ph type="sldNum" sz="quarter" idx="5"/>
          </p:nvPr>
        </p:nvSpPr>
        <p:spPr/>
        <p:txBody>
          <a:bodyPr/>
          <a:lstStyle/>
          <a:p>
            <a:fld id="{FB9900CC-6BD4-492D-9068-D408D9A2F933}" type="slidenum">
              <a:rPr lang="fr-FR" smtClean="0"/>
              <a:t>14</a:t>
            </a:fld>
            <a:endParaRPr lang="fr-FR"/>
          </a:p>
        </p:txBody>
      </p:sp>
    </p:spTree>
    <p:extLst>
      <p:ext uri="{BB962C8B-B14F-4D97-AF65-F5344CB8AC3E}">
        <p14:creationId xmlns:p14="http://schemas.microsoft.com/office/powerpoint/2010/main" val="3948655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a:latin typeface="Segoe UI" panose="020B0502040204020203" pitchFamily="34" charset="0"/>
              </a:rPr>
              <a:t>Automated : </a:t>
            </a:r>
          </a:p>
          <a:p>
            <a:pPr marL="1200150" lvl="2" indent="-285750">
              <a:buFont typeface="Arial" panose="020B0604020202020204" pitchFamily="34" charset="0"/>
              <a:buChar char="•"/>
            </a:pPr>
            <a:r>
              <a:rPr lang="en-IE" dirty="0">
                <a:latin typeface="Segoe UI" panose="020B0502040204020203" pitchFamily="34" charset="0"/>
              </a:rPr>
              <a:t>Full license for the Flow Owner </a:t>
            </a:r>
            <a:endParaRPr lang="en-GB" dirty="0">
              <a:latin typeface="Segoe UI" panose="020B0502040204020203" pitchFamily="34" charset="0"/>
            </a:endParaRPr>
          </a:p>
          <a:p>
            <a:pPr marL="1200150" lvl="2" indent="-285750">
              <a:buFont typeface="Arial" panose="020B0604020202020204" pitchFamily="34" charset="0"/>
              <a:buChar char="•"/>
            </a:pPr>
            <a:r>
              <a:rPr lang="en-GB" b="0" i="0" dirty="0">
                <a:effectLst/>
                <a:latin typeface="Segoe UI" panose="020B0502040204020203" pitchFamily="34" charset="0"/>
              </a:rPr>
              <a:t>Watch number of runs in case additional API run capacity needs to be purchased. </a:t>
            </a:r>
          </a:p>
          <a:p>
            <a:pPr lvl="2"/>
            <a:endParaRPr lang="en-GB" dirty="0">
              <a:latin typeface="Segoe UI" panose="020B0502040204020203" pitchFamily="34" charset="0"/>
            </a:endParaRPr>
          </a:p>
          <a:p>
            <a:pPr marL="285750" indent="-285750">
              <a:buFont typeface="Arial" panose="020B0604020202020204" pitchFamily="34" charset="0"/>
              <a:buChar char="•"/>
            </a:pPr>
            <a:r>
              <a:rPr lang="en-GB" b="0" i="0" dirty="0">
                <a:effectLst/>
                <a:latin typeface="Segoe UI" panose="020B0502040204020203" pitchFamily="34" charset="0"/>
              </a:rPr>
              <a:t>Instant: </a:t>
            </a:r>
          </a:p>
          <a:p>
            <a:pPr marL="742950" lvl="1" indent="-285750">
              <a:buFont typeface="Arial" panose="020B0604020202020204" pitchFamily="34" charset="0"/>
              <a:buChar char="•"/>
            </a:pPr>
            <a:r>
              <a:rPr lang="en-GB" b="0" i="0" dirty="0">
                <a:effectLst/>
                <a:latin typeface="Segoe UI" panose="020B0502040204020203" pitchFamily="34" charset="0"/>
              </a:rPr>
              <a:t>Required license for each user that will invoke the specific flow</a:t>
            </a:r>
          </a:p>
          <a:p>
            <a:pPr marL="742950" lvl="1" indent="-285750">
              <a:buFont typeface="Arial" panose="020B0604020202020204" pitchFamily="34" charset="0"/>
              <a:buChar char="•"/>
            </a:pPr>
            <a:r>
              <a:rPr lang="en-GB" b="0" i="0" dirty="0">
                <a:effectLst/>
                <a:latin typeface="Segoe UI" panose="020B0502040204020203" pitchFamily="34" charset="0"/>
              </a:rPr>
              <a:t>The choice point of per user versus Bundle flow will be the cost per flow or per user. </a:t>
            </a:r>
          </a:p>
          <a:p>
            <a:pPr marL="285750" indent="-285750">
              <a:buFont typeface="Arial" panose="020B0604020202020204" pitchFamily="34" charset="0"/>
              <a:buChar char="•"/>
            </a:pPr>
            <a:endParaRPr lang="en-GB" dirty="0">
              <a:latin typeface="Segoe UI" panose="020B0502040204020203" pitchFamily="34" charset="0"/>
            </a:endParaRPr>
          </a:p>
          <a:p>
            <a:pPr marL="285750" indent="-285750">
              <a:buFont typeface="Arial" panose="020B0604020202020204" pitchFamily="34" charset="0"/>
              <a:buChar char="•"/>
            </a:pPr>
            <a:r>
              <a:rPr lang="en-GB" b="0" i="0" dirty="0">
                <a:effectLst/>
                <a:latin typeface="Segoe UI" panose="020B0502040204020203" pitchFamily="34" charset="0"/>
              </a:rPr>
              <a:t>Power Apps Trigger</a:t>
            </a:r>
          </a:p>
          <a:p>
            <a:pPr marL="742950" lvl="1" indent="-285750">
              <a:buFont typeface="Arial" panose="020B0604020202020204" pitchFamily="34" charset="0"/>
              <a:buChar char="•"/>
            </a:pPr>
            <a:r>
              <a:rPr lang="en-GB" b="0" i="0" dirty="0">
                <a:effectLst/>
                <a:latin typeface="Segoe UI" panose="020B0502040204020203" pitchFamily="34" charset="0"/>
              </a:rPr>
              <a:t>Any Power App that calls a Power Apps Trigger must have premium license for the premium connector used in the Flow </a:t>
            </a:r>
            <a:r>
              <a:rPr lang="en-GB" b="0" i="0" dirty="0">
                <a:effectLst/>
                <a:latin typeface="Segoe UI" panose="020B0502040204020203" pitchFamily="34" charset="0"/>
                <a:sym typeface="Wingdings" panose="05000000000000000000" pitchFamily="2" charset="2"/>
              </a:rPr>
              <a:t> </a:t>
            </a:r>
            <a:r>
              <a:rPr lang="en-GB" b="0" i="0" dirty="0">
                <a:effectLst/>
                <a:latin typeface="Segoe UI" panose="020B0502040204020203" pitchFamily="34" charset="0"/>
              </a:rPr>
              <a:t>the Power Apps premium license for the end user includes premium flows used as part of that Power App. </a:t>
            </a:r>
          </a:p>
          <a:p>
            <a:endParaRPr lang="en-IE" dirty="0"/>
          </a:p>
        </p:txBody>
      </p:sp>
      <p:sp>
        <p:nvSpPr>
          <p:cNvPr id="4" name="Slide Number Placeholder 3"/>
          <p:cNvSpPr>
            <a:spLocks noGrp="1"/>
          </p:cNvSpPr>
          <p:nvPr>
            <p:ph type="sldNum" sz="quarter" idx="5"/>
          </p:nvPr>
        </p:nvSpPr>
        <p:spPr/>
        <p:txBody>
          <a:bodyPr/>
          <a:lstStyle/>
          <a:p>
            <a:fld id="{FB9900CC-6BD4-492D-9068-D408D9A2F933}" type="slidenum">
              <a:rPr lang="fr-FR" smtClean="0"/>
              <a:t>15</a:t>
            </a:fld>
            <a:endParaRPr lang="fr-FR"/>
          </a:p>
        </p:txBody>
      </p:sp>
    </p:spTree>
    <p:extLst>
      <p:ext uri="{BB962C8B-B14F-4D97-AF65-F5344CB8AC3E}">
        <p14:creationId xmlns:p14="http://schemas.microsoft.com/office/powerpoint/2010/main" val="30406824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9.sv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8.png"/><Relationship Id="rId16"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9.svg"/><Relationship Id="rId7" Type="http://schemas.openxmlformats.org/officeDocument/2006/relationships/image" Target="../media/image33.png"/><Relationship Id="rId12" Type="http://schemas.openxmlformats.org/officeDocument/2006/relationships/image" Target="../media/image26.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0.png"/><Relationship Id="rId11" Type="http://schemas.openxmlformats.org/officeDocument/2006/relationships/image" Target="../media/image25.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9.svg"/><Relationship Id="rId7" Type="http://schemas.openxmlformats.org/officeDocument/2006/relationships/image" Target="../media/image29.png"/><Relationship Id="rId12" Type="http://schemas.openxmlformats.org/officeDocument/2006/relationships/image" Target="../media/image26.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image" Target="../media/image25.png"/><Relationship Id="rId5" Type="http://schemas.openxmlformats.org/officeDocument/2006/relationships/image" Target="../media/image30.png"/><Relationship Id="rId10"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9.svg"/><Relationship Id="rId7" Type="http://schemas.openxmlformats.org/officeDocument/2006/relationships/image" Target="../media/image44.png"/><Relationship Id="rId12" Type="http://schemas.openxmlformats.org/officeDocument/2006/relationships/image" Target="../media/image26.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3.png"/><Relationship Id="rId11" Type="http://schemas.openxmlformats.org/officeDocument/2006/relationships/image" Target="../media/image25.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9.svg"/><Relationship Id="rId7"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0.png"/><Relationship Id="rId11" Type="http://schemas.openxmlformats.org/officeDocument/2006/relationships/image" Target="../media/image26.svg"/><Relationship Id="rId5" Type="http://schemas.openxmlformats.org/officeDocument/2006/relationships/image" Target="../media/image49.png"/><Relationship Id="rId10" Type="http://schemas.openxmlformats.org/officeDocument/2006/relationships/image" Target="../media/image25.png"/><Relationship Id="rId4" Type="http://schemas.openxmlformats.org/officeDocument/2006/relationships/image" Target="../media/image48.png"/><Relationship Id="rId9" Type="http://schemas.openxmlformats.org/officeDocument/2006/relationships/image" Target="../media/image5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2.png"/><Relationship Id="rId7"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sv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FS - Ecran d'introduction">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899346-58B9-45F8-B26A-09B1F095E0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12" name="Graphique 11">
            <a:extLst>
              <a:ext uri="{FF2B5EF4-FFF2-40B4-BE49-F238E27FC236}">
                <a16:creationId xmlns:a16="http://schemas.microsoft.com/office/drawing/2014/main" id="{A9CFCF1A-A9D4-4DC4-B91D-1CC035A3C49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4230" y="1872492"/>
            <a:ext cx="6514212" cy="1790165"/>
          </a:xfrm>
          <a:prstGeom prst="rect">
            <a:avLst/>
          </a:prstGeom>
        </p:spPr>
      </p:pic>
      <p:grpSp>
        <p:nvGrpSpPr>
          <p:cNvPr id="21" name="Groupe 20">
            <a:extLst>
              <a:ext uri="{FF2B5EF4-FFF2-40B4-BE49-F238E27FC236}">
                <a16:creationId xmlns:a16="http://schemas.microsoft.com/office/drawing/2014/main" id="{417CC872-275A-40F9-AD31-8806E09CB32E}"/>
              </a:ext>
            </a:extLst>
          </p:cNvPr>
          <p:cNvGrpSpPr/>
          <p:nvPr userDrawn="1"/>
        </p:nvGrpSpPr>
        <p:grpSpPr>
          <a:xfrm>
            <a:off x="8968442" y="6014433"/>
            <a:ext cx="2745348" cy="330826"/>
            <a:chOff x="8281114" y="6002909"/>
            <a:chExt cx="2745348" cy="330826"/>
          </a:xfrm>
        </p:grpSpPr>
        <p:sp>
          <p:nvSpPr>
            <p:cNvPr id="18" name="ZoneTexte 17">
              <a:extLst>
                <a:ext uri="{FF2B5EF4-FFF2-40B4-BE49-F238E27FC236}">
                  <a16:creationId xmlns:a16="http://schemas.microsoft.com/office/drawing/2014/main" id="{D334C5F3-EEAE-4F76-ADA2-500C594FC34D}"/>
                </a:ext>
              </a:extLst>
            </p:cNvPr>
            <p:cNvSpPr txBox="1"/>
            <p:nvPr userDrawn="1"/>
          </p:nvSpPr>
          <p:spPr>
            <a:xfrm>
              <a:off x="8281114" y="6014434"/>
              <a:ext cx="1642595" cy="319301"/>
            </a:xfrm>
            <a:prstGeom prst="rect">
              <a:avLst/>
            </a:prstGeom>
            <a:noFill/>
          </p:spPr>
          <p:txBody>
            <a:bodyPr wrap="square">
              <a:spAutoFit/>
            </a:bodyPr>
            <a:lstStyle/>
            <a:p>
              <a:r>
                <a:rPr lang="fr-FR" sz="1400">
                  <a:solidFill>
                    <a:schemeClr val="bg1">
                      <a:lumMod val="95000"/>
                    </a:schemeClr>
                  </a:solidFill>
                  <a:latin typeface="Segoe Pro" panose="020B0502040504020203" pitchFamily="34" charset="0"/>
                </a:rPr>
                <a:t>avec le soutien de </a:t>
              </a:r>
            </a:p>
          </p:txBody>
        </p:sp>
        <p:pic>
          <p:nvPicPr>
            <p:cNvPr id="20" name="Graphique 19">
              <a:extLst>
                <a:ext uri="{FF2B5EF4-FFF2-40B4-BE49-F238E27FC236}">
                  <a16:creationId xmlns:a16="http://schemas.microsoft.com/office/drawing/2014/main" id="{1BFC8B34-753E-44FF-A20B-91C5F939E12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3709" y="6002909"/>
              <a:ext cx="1102753" cy="330826"/>
            </a:xfrm>
            <a:prstGeom prst="rect">
              <a:avLst/>
            </a:prstGeom>
          </p:spPr>
        </p:pic>
      </p:grpSp>
      <p:pic>
        <p:nvPicPr>
          <p:cNvPr id="6" name="Image 5" descr="Une image contenant dessin&#10;&#10;Description générée automatiquement">
            <a:extLst>
              <a:ext uri="{FF2B5EF4-FFF2-40B4-BE49-F238E27FC236}">
                <a16:creationId xmlns:a16="http://schemas.microsoft.com/office/drawing/2014/main" id="{2BE18E7D-B0F3-4D3C-AFDE-1DF39583635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269330" y="3634019"/>
            <a:ext cx="976019" cy="976019"/>
          </a:xfrm>
          <a:prstGeom prst="rect">
            <a:avLst/>
          </a:prstGeom>
        </p:spPr>
      </p:pic>
      <p:pic>
        <p:nvPicPr>
          <p:cNvPr id="4" name="Picture 3">
            <a:extLst>
              <a:ext uri="{FF2B5EF4-FFF2-40B4-BE49-F238E27FC236}">
                <a16:creationId xmlns:a16="http://schemas.microsoft.com/office/drawing/2014/main" id="{F41498A9-41CF-4CD2-A31D-297A97DF97C5}"/>
              </a:ext>
            </a:extLst>
          </p:cNvPr>
          <p:cNvPicPr>
            <a:picLocks noChangeAspect="1"/>
          </p:cNvPicPr>
          <p:nvPr userDrawn="1"/>
        </p:nvPicPr>
        <p:blipFill>
          <a:blip r:embed="rId8"/>
          <a:stretch>
            <a:fillRect/>
          </a:stretch>
        </p:blipFill>
        <p:spPr>
          <a:xfrm>
            <a:off x="7582474" y="3656154"/>
            <a:ext cx="939226" cy="953884"/>
          </a:xfrm>
          <a:prstGeom prst="rect">
            <a:avLst/>
          </a:prstGeom>
        </p:spPr>
      </p:pic>
    </p:spTree>
    <p:extLst>
      <p:ext uri="{BB962C8B-B14F-4D97-AF65-F5344CB8AC3E}">
        <p14:creationId xmlns:p14="http://schemas.microsoft.com/office/powerpoint/2010/main" val="1488672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PFS - Contenu 01 (violet)">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9088F1E-802C-41F2-A2CD-0D05F38AC6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9" name="Rectangle 18">
            <a:extLst>
              <a:ext uri="{FF2B5EF4-FFF2-40B4-BE49-F238E27FC236}">
                <a16:creationId xmlns:a16="http://schemas.microsoft.com/office/drawing/2014/main" id="{4D6A81FC-D4E9-4E82-94E9-926260CA1EDD}"/>
              </a:ext>
            </a:extLst>
          </p:cNvPr>
          <p:cNvSpPr/>
          <p:nvPr userDrawn="1"/>
        </p:nvSpPr>
        <p:spPr>
          <a:xfrm rot="10800000">
            <a:off x="0" y="6176962"/>
            <a:ext cx="12192000" cy="681037"/>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AB9FE45-CEA7-43CA-9FF9-B42772123952}"/>
              </a:ext>
            </a:extLst>
          </p:cNvPr>
          <p:cNvSpPr/>
          <p:nvPr userDrawn="1"/>
        </p:nvSpPr>
        <p:spPr>
          <a:xfrm>
            <a:off x="0" y="0"/>
            <a:ext cx="12192000" cy="1107583"/>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Graphique 10">
            <a:extLst>
              <a:ext uri="{FF2B5EF4-FFF2-40B4-BE49-F238E27FC236}">
                <a16:creationId xmlns:a16="http://schemas.microsoft.com/office/drawing/2014/main" id="{0DB15736-075F-4092-96B5-E008C9DED60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
        <p:nvSpPr>
          <p:cNvPr id="12" name="Espace réservé du titre 1">
            <a:extLst>
              <a:ext uri="{FF2B5EF4-FFF2-40B4-BE49-F238E27FC236}">
                <a16:creationId xmlns:a16="http://schemas.microsoft.com/office/drawing/2014/main" id="{E336B168-B769-4D52-ADB3-6611F1B5E756}"/>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bg1">
                    <a:lumMod val="95000"/>
                  </a:schemeClr>
                </a:solidFill>
              </a:defRPr>
            </a:lvl1pPr>
          </a:lstStyle>
          <a:p>
            <a:r>
              <a:rPr lang="fr-FR"/>
              <a:t>Modifiez le style du titre</a:t>
            </a:r>
          </a:p>
        </p:txBody>
      </p:sp>
      <p:sp>
        <p:nvSpPr>
          <p:cNvPr id="14" name="Espace réservé de la date 3">
            <a:extLst>
              <a:ext uri="{FF2B5EF4-FFF2-40B4-BE49-F238E27FC236}">
                <a16:creationId xmlns:a16="http://schemas.microsoft.com/office/drawing/2014/main" id="{444DE4CF-CC4A-4458-A312-4F67F089DDDD}"/>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bg1">
                    <a:lumMod val="85000"/>
                  </a:schemeClr>
                </a:solidFill>
                <a:latin typeface="Segoe Pro" panose="020B0502040504020203" pitchFamily="34" charset="0"/>
              </a:defRPr>
            </a:lvl1pPr>
          </a:lstStyle>
          <a:p>
            <a:fld id="{9996C72D-131D-4AAE-A898-2D3596BFC095}" type="datetimeFigureOut">
              <a:rPr lang="fr-FR" smtClean="0"/>
              <a:pPr/>
              <a:t>16/12/2022</a:t>
            </a:fld>
            <a:endParaRPr lang="fr-FR"/>
          </a:p>
        </p:txBody>
      </p:sp>
      <p:sp>
        <p:nvSpPr>
          <p:cNvPr id="15" name="Espace réservé du pied de page 4">
            <a:extLst>
              <a:ext uri="{FF2B5EF4-FFF2-40B4-BE49-F238E27FC236}">
                <a16:creationId xmlns:a16="http://schemas.microsoft.com/office/drawing/2014/main" id="{05DC00CB-CE77-4731-B315-65504D41D11B}"/>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bg1">
                    <a:lumMod val="85000"/>
                  </a:schemeClr>
                </a:solidFill>
                <a:latin typeface="Segoe Pro" panose="020B0502040504020203" pitchFamily="34" charset="0"/>
              </a:defRPr>
            </a:lvl1pPr>
          </a:lstStyle>
          <a:p>
            <a:endParaRPr lang="fr-FR"/>
          </a:p>
        </p:txBody>
      </p:sp>
      <p:sp>
        <p:nvSpPr>
          <p:cNvPr id="16" name="Espace réservé du numéro de diapositive 5">
            <a:extLst>
              <a:ext uri="{FF2B5EF4-FFF2-40B4-BE49-F238E27FC236}">
                <a16:creationId xmlns:a16="http://schemas.microsoft.com/office/drawing/2014/main" id="{A43654F9-BD04-4F97-BF58-1EB588DFB33F}"/>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bg1">
                    <a:lumMod val="8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13" name="Espace réservé du texte 2">
            <a:extLst>
              <a:ext uri="{FF2B5EF4-FFF2-40B4-BE49-F238E27FC236}">
                <a16:creationId xmlns:a16="http://schemas.microsoft.com/office/drawing/2014/main" id="{305EB0ED-2B89-4156-8DF8-5106302390B5}"/>
              </a:ext>
            </a:extLst>
          </p:cNvPr>
          <p:cNvSpPr>
            <a:spLocks noGrp="1"/>
          </p:cNvSpPr>
          <p:nvPr>
            <p:ph idx="1" hasCustomPrompt="1"/>
          </p:nvPr>
        </p:nvSpPr>
        <p:spPr>
          <a:xfrm>
            <a:off x="838200" y="1423496"/>
            <a:ext cx="10515600" cy="4753467"/>
          </a:xfrm>
          <a:prstGeom prst="rect">
            <a:avLst/>
          </a:prstGeom>
          <a:solidFill>
            <a:srgbClr val="000000">
              <a:alpha val="40000"/>
            </a:srgbClr>
          </a:solidFill>
        </p:spPr>
        <p:txBody>
          <a:bodyPr vert="horz" lIns="91440" tIns="45720" rIns="91440" bIns="45720" rtlCol="0">
            <a:normAutofit/>
          </a:bodyPr>
          <a:lstStyle>
            <a:lvl1pPr marL="180975" indent="0">
              <a:lnSpc>
                <a:spcPct val="150000"/>
              </a:lnSpc>
              <a:defRPr sz="2800"/>
            </a:lvl1pPr>
          </a:lstStyle>
          <a:p>
            <a:pPr lvl="0"/>
            <a:r>
              <a:rPr lang="fr-FR"/>
              <a:t>Cliquez pour modifier les styles du texte du masque</a:t>
            </a:r>
          </a:p>
        </p:txBody>
      </p:sp>
    </p:spTree>
    <p:extLst>
      <p:ext uri="{BB962C8B-B14F-4D97-AF65-F5344CB8AC3E}">
        <p14:creationId xmlns:p14="http://schemas.microsoft.com/office/powerpoint/2010/main" val="274462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PFS - Contenu 01 (jaun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AFCA337-E343-4938-B8CD-BC611CF19E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9" name="Rectangle 18">
            <a:extLst>
              <a:ext uri="{FF2B5EF4-FFF2-40B4-BE49-F238E27FC236}">
                <a16:creationId xmlns:a16="http://schemas.microsoft.com/office/drawing/2014/main" id="{4D6A81FC-D4E9-4E82-94E9-926260CA1EDD}"/>
              </a:ext>
            </a:extLst>
          </p:cNvPr>
          <p:cNvSpPr/>
          <p:nvPr userDrawn="1"/>
        </p:nvSpPr>
        <p:spPr>
          <a:xfrm rot="10800000">
            <a:off x="0" y="6176962"/>
            <a:ext cx="12192000" cy="681037"/>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AB9FE45-CEA7-43CA-9FF9-B42772123952}"/>
              </a:ext>
            </a:extLst>
          </p:cNvPr>
          <p:cNvSpPr/>
          <p:nvPr userDrawn="1"/>
        </p:nvSpPr>
        <p:spPr>
          <a:xfrm>
            <a:off x="0" y="0"/>
            <a:ext cx="12192000" cy="1107583"/>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Graphique 10">
            <a:extLst>
              <a:ext uri="{FF2B5EF4-FFF2-40B4-BE49-F238E27FC236}">
                <a16:creationId xmlns:a16="http://schemas.microsoft.com/office/drawing/2014/main" id="{0DB15736-075F-4092-96B5-E008C9DED60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
        <p:nvSpPr>
          <p:cNvPr id="12" name="Espace réservé du titre 1">
            <a:extLst>
              <a:ext uri="{FF2B5EF4-FFF2-40B4-BE49-F238E27FC236}">
                <a16:creationId xmlns:a16="http://schemas.microsoft.com/office/drawing/2014/main" id="{E336B168-B769-4D52-ADB3-6611F1B5E756}"/>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bg1">
                    <a:lumMod val="95000"/>
                  </a:schemeClr>
                </a:solidFill>
              </a:defRPr>
            </a:lvl1pPr>
          </a:lstStyle>
          <a:p>
            <a:r>
              <a:rPr lang="fr-FR"/>
              <a:t>Modifiez le style du titre</a:t>
            </a:r>
          </a:p>
        </p:txBody>
      </p:sp>
      <p:sp>
        <p:nvSpPr>
          <p:cNvPr id="14" name="Espace réservé de la date 3">
            <a:extLst>
              <a:ext uri="{FF2B5EF4-FFF2-40B4-BE49-F238E27FC236}">
                <a16:creationId xmlns:a16="http://schemas.microsoft.com/office/drawing/2014/main" id="{444DE4CF-CC4A-4458-A312-4F67F089DDDD}"/>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bg1">
                    <a:lumMod val="85000"/>
                  </a:schemeClr>
                </a:solidFill>
                <a:latin typeface="Segoe Pro" panose="020B0502040504020203" pitchFamily="34" charset="0"/>
              </a:defRPr>
            </a:lvl1pPr>
          </a:lstStyle>
          <a:p>
            <a:fld id="{9996C72D-131D-4AAE-A898-2D3596BFC095}" type="datetimeFigureOut">
              <a:rPr lang="fr-FR" smtClean="0"/>
              <a:pPr/>
              <a:t>16/12/2022</a:t>
            </a:fld>
            <a:endParaRPr lang="fr-FR"/>
          </a:p>
        </p:txBody>
      </p:sp>
      <p:sp>
        <p:nvSpPr>
          <p:cNvPr id="15" name="Espace réservé du pied de page 4">
            <a:extLst>
              <a:ext uri="{FF2B5EF4-FFF2-40B4-BE49-F238E27FC236}">
                <a16:creationId xmlns:a16="http://schemas.microsoft.com/office/drawing/2014/main" id="{05DC00CB-CE77-4731-B315-65504D41D11B}"/>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bg1">
                    <a:lumMod val="85000"/>
                  </a:schemeClr>
                </a:solidFill>
                <a:latin typeface="Segoe Pro" panose="020B0502040504020203" pitchFamily="34" charset="0"/>
              </a:defRPr>
            </a:lvl1pPr>
          </a:lstStyle>
          <a:p>
            <a:endParaRPr lang="fr-FR"/>
          </a:p>
        </p:txBody>
      </p:sp>
      <p:sp>
        <p:nvSpPr>
          <p:cNvPr id="16" name="Espace réservé du numéro de diapositive 5">
            <a:extLst>
              <a:ext uri="{FF2B5EF4-FFF2-40B4-BE49-F238E27FC236}">
                <a16:creationId xmlns:a16="http://schemas.microsoft.com/office/drawing/2014/main" id="{A43654F9-BD04-4F97-BF58-1EB588DFB33F}"/>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bg1">
                    <a:lumMod val="8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13" name="Espace réservé du texte 2">
            <a:extLst>
              <a:ext uri="{FF2B5EF4-FFF2-40B4-BE49-F238E27FC236}">
                <a16:creationId xmlns:a16="http://schemas.microsoft.com/office/drawing/2014/main" id="{B7687867-8A7F-4BEE-BE03-521F3AF47F6B}"/>
              </a:ext>
            </a:extLst>
          </p:cNvPr>
          <p:cNvSpPr>
            <a:spLocks noGrp="1"/>
          </p:cNvSpPr>
          <p:nvPr>
            <p:ph idx="1" hasCustomPrompt="1"/>
          </p:nvPr>
        </p:nvSpPr>
        <p:spPr>
          <a:xfrm>
            <a:off x="838200" y="1423496"/>
            <a:ext cx="10515600" cy="4753467"/>
          </a:xfrm>
          <a:prstGeom prst="rect">
            <a:avLst/>
          </a:prstGeom>
          <a:solidFill>
            <a:srgbClr val="000000">
              <a:alpha val="40000"/>
            </a:srgbClr>
          </a:solidFill>
        </p:spPr>
        <p:txBody>
          <a:bodyPr vert="horz" lIns="91440" tIns="45720" rIns="91440" bIns="45720" rtlCol="0">
            <a:normAutofit/>
          </a:bodyPr>
          <a:lstStyle>
            <a:lvl1pPr marL="180975" indent="0">
              <a:lnSpc>
                <a:spcPct val="150000"/>
              </a:lnSpc>
              <a:defRPr sz="2800"/>
            </a:lvl1pPr>
          </a:lstStyle>
          <a:p>
            <a:pPr lvl="0"/>
            <a:r>
              <a:rPr lang="fr-FR"/>
              <a:t>Cliquez pour modifier les styles du texte du masque</a:t>
            </a:r>
          </a:p>
        </p:txBody>
      </p:sp>
    </p:spTree>
    <p:extLst>
      <p:ext uri="{BB962C8B-B14F-4D97-AF65-F5344CB8AC3E}">
        <p14:creationId xmlns:p14="http://schemas.microsoft.com/office/powerpoint/2010/main" val="2206091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PFS - Contenu 01 (vert)">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01A4746-7B6B-4587-B94B-E63AA2426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9" name="Rectangle 18">
            <a:extLst>
              <a:ext uri="{FF2B5EF4-FFF2-40B4-BE49-F238E27FC236}">
                <a16:creationId xmlns:a16="http://schemas.microsoft.com/office/drawing/2014/main" id="{4D6A81FC-D4E9-4E82-94E9-926260CA1EDD}"/>
              </a:ext>
            </a:extLst>
          </p:cNvPr>
          <p:cNvSpPr/>
          <p:nvPr userDrawn="1"/>
        </p:nvSpPr>
        <p:spPr>
          <a:xfrm rot="10800000">
            <a:off x="0" y="6176962"/>
            <a:ext cx="12192000" cy="681037"/>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AB9FE45-CEA7-43CA-9FF9-B42772123952}"/>
              </a:ext>
            </a:extLst>
          </p:cNvPr>
          <p:cNvSpPr/>
          <p:nvPr userDrawn="1"/>
        </p:nvSpPr>
        <p:spPr>
          <a:xfrm>
            <a:off x="0" y="0"/>
            <a:ext cx="12192000" cy="1107583"/>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baseline="0"/>
          </a:p>
        </p:txBody>
      </p:sp>
      <p:pic>
        <p:nvPicPr>
          <p:cNvPr id="11" name="Graphique 10">
            <a:extLst>
              <a:ext uri="{FF2B5EF4-FFF2-40B4-BE49-F238E27FC236}">
                <a16:creationId xmlns:a16="http://schemas.microsoft.com/office/drawing/2014/main" id="{0DB15736-075F-4092-96B5-E008C9DED60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
        <p:nvSpPr>
          <p:cNvPr id="12" name="Espace réservé du titre 1">
            <a:extLst>
              <a:ext uri="{FF2B5EF4-FFF2-40B4-BE49-F238E27FC236}">
                <a16:creationId xmlns:a16="http://schemas.microsoft.com/office/drawing/2014/main" id="{E336B168-B769-4D52-ADB3-6611F1B5E756}"/>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bg1">
                    <a:lumMod val="95000"/>
                  </a:schemeClr>
                </a:solidFill>
              </a:defRPr>
            </a:lvl1pPr>
          </a:lstStyle>
          <a:p>
            <a:r>
              <a:rPr lang="fr-FR"/>
              <a:t>Modifiez le style du titre</a:t>
            </a:r>
          </a:p>
        </p:txBody>
      </p:sp>
      <p:sp>
        <p:nvSpPr>
          <p:cNvPr id="14" name="Espace réservé de la date 3">
            <a:extLst>
              <a:ext uri="{FF2B5EF4-FFF2-40B4-BE49-F238E27FC236}">
                <a16:creationId xmlns:a16="http://schemas.microsoft.com/office/drawing/2014/main" id="{444DE4CF-CC4A-4458-A312-4F67F089DDDD}"/>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bg1">
                    <a:lumMod val="85000"/>
                  </a:schemeClr>
                </a:solidFill>
                <a:latin typeface="Segoe Pro" panose="020B0502040504020203" pitchFamily="34" charset="0"/>
              </a:defRPr>
            </a:lvl1pPr>
          </a:lstStyle>
          <a:p>
            <a:fld id="{9996C72D-131D-4AAE-A898-2D3596BFC095}" type="datetimeFigureOut">
              <a:rPr lang="fr-FR" smtClean="0"/>
              <a:pPr/>
              <a:t>16/12/2022</a:t>
            </a:fld>
            <a:endParaRPr lang="fr-FR"/>
          </a:p>
        </p:txBody>
      </p:sp>
      <p:sp>
        <p:nvSpPr>
          <p:cNvPr id="15" name="Espace réservé du pied de page 4">
            <a:extLst>
              <a:ext uri="{FF2B5EF4-FFF2-40B4-BE49-F238E27FC236}">
                <a16:creationId xmlns:a16="http://schemas.microsoft.com/office/drawing/2014/main" id="{05DC00CB-CE77-4731-B315-65504D41D11B}"/>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bg1">
                    <a:lumMod val="85000"/>
                  </a:schemeClr>
                </a:solidFill>
                <a:latin typeface="Segoe Pro" panose="020B0502040504020203" pitchFamily="34" charset="0"/>
              </a:defRPr>
            </a:lvl1pPr>
          </a:lstStyle>
          <a:p>
            <a:endParaRPr lang="fr-FR"/>
          </a:p>
        </p:txBody>
      </p:sp>
      <p:sp>
        <p:nvSpPr>
          <p:cNvPr id="16" name="Espace réservé du numéro de diapositive 5">
            <a:extLst>
              <a:ext uri="{FF2B5EF4-FFF2-40B4-BE49-F238E27FC236}">
                <a16:creationId xmlns:a16="http://schemas.microsoft.com/office/drawing/2014/main" id="{A43654F9-BD04-4F97-BF58-1EB588DFB33F}"/>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bg1">
                    <a:lumMod val="8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13" name="Espace réservé du texte 2">
            <a:extLst>
              <a:ext uri="{FF2B5EF4-FFF2-40B4-BE49-F238E27FC236}">
                <a16:creationId xmlns:a16="http://schemas.microsoft.com/office/drawing/2014/main" id="{0D602DDC-525F-4C95-A732-B1745CA67D4A}"/>
              </a:ext>
            </a:extLst>
          </p:cNvPr>
          <p:cNvSpPr>
            <a:spLocks noGrp="1"/>
          </p:cNvSpPr>
          <p:nvPr>
            <p:ph idx="1" hasCustomPrompt="1"/>
          </p:nvPr>
        </p:nvSpPr>
        <p:spPr>
          <a:xfrm>
            <a:off x="838200" y="1423496"/>
            <a:ext cx="10515600" cy="4753467"/>
          </a:xfrm>
          <a:prstGeom prst="rect">
            <a:avLst/>
          </a:prstGeom>
          <a:solidFill>
            <a:srgbClr val="000000">
              <a:alpha val="40000"/>
            </a:srgbClr>
          </a:solidFill>
        </p:spPr>
        <p:txBody>
          <a:bodyPr vert="horz" lIns="91440" tIns="45720" rIns="91440" bIns="45720" rtlCol="0">
            <a:normAutofit/>
          </a:bodyPr>
          <a:lstStyle>
            <a:lvl1pPr marL="180975" indent="0">
              <a:lnSpc>
                <a:spcPct val="150000"/>
              </a:lnSpc>
              <a:defRPr sz="2800"/>
            </a:lvl1pPr>
          </a:lstStyle>
          <a:p>
            <a:pPr lvl="0"/>
            <a:r>
              <a:rPr lang="fr-FR"/>
              <a:t>Cliquez pour modifier les styles du texte du masque</a:t>
            </a:r>
          </a:p>
        </p:txBody>
      </p:sp>
    </p:spTree>
    <p:extLst>
      <p:ext uri="{BB962C8B-B14F-4D97-AF65-F5344CB8AC3E}">
        <p14:creationId xmlns:p14="http://schemas.microsoft.com/office/powerpoint/2010/main" val="402242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PFS - Contenu 02 (générique)">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53D9EBF3-DFC5-40B5-80EF-4F6348317BDE}"/>
              </a:ext>
            </a:extLst>
          </p:cNvPr>
          <p:cNvGrpSpPr/>
          <p:nvPr userDrawn="1"/>
        </p:nvGrpSpPr>
        <p:grpSpPr>
          <a:xfrm>
            <a:off x="191198" y="0"/>
            <a:ext cx="11890443" cy="6810268"/>
            <a:chOff x="191198" y="0"/>
            <a:chExt cx="11890443" cy="6810268"/>
          </a:xfrm>
          <a:solidFill>
            <a:srgbClr val="000000">
              <a:alpha val="4706"/>
            </a:srgbClr>
          </a:solidFill>
        </p:grpSpPr>
        <p:pic>
          <p:nvPicPr>
            <p:cNvPr id="12" name="Graphique 11">
              <a:extLst>
                <a:ext uri="{FF2B5EF4-FFF2-40B4-BE49-F238E27FC236}">
                  <a16:creationId xmlns:a16="http://schemas.microsoft.com/office/drawing/2014/main" id="{F577293C-7F84-48F7-9951-2F173AE03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4" name="Graphique 13">
              <a:extLst>
                <a:ext uri="{FF2B5EF4-FFF2-40B4-BE49-F238E27FC236}">
                  <a16:creationId xmlns:a16="http://schemas.microsoft.com/office/drawing/2014/main" id="{C3FFD5A7-EA26-469B-8207-5AB345408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5" name="Graphique 14">
              <a:extLst>
                <a:ext uri="{FF2B5EF4-FFF2-40B4-BE49-F238E27FC236}">
                  <a16:creationId xmlns:a16="http://schemas.microsoft.com/office/drawing/2014/main" id="{1FDDEA64-D455-4FB7-9C58-C5F3E9AD4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6" name="Graphique 15">
              <a:extLst>
                <a:ext uri="{FF2B5EF4-FFF2-40B4-BE49-F238E27FC236}">
                  <a16:creationId xmlns:a16="http://schemas.microsoft.com/office/drawing/2014/main" id="{26C2173B-1284-4449-8E51-88BC6DF0D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7" name="Graphique 16">
              <a:extLst>
                <a:ext uri="{FF2B5EF4-FFF2-40B4-BE49-F238E27FC236}">
                  <a16:creationId xmlns:a16="http://schemas.microsoft.com/office/drawing/2014/main" id="{3F1D138E-49C3-43EC-ACC0-EB0569A95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18" name="Graphique 17">
              <a:extLst>
                <a:ext uri="{FF2B5EF4-FFF2-40B4-BE49-F238E27FC236}">
                  <a16:creationId xmlns:a16="http://schemas.microsoft.com/office/drawing/2014/main" id="{7B82DE47-1996-46A6-812E-39BB6EA0C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19" name="Graphique 18">
              <a:extLst>
                <a:ext uri="{FF2B5EF4-FFF2-40B4-BE49-F238E27FC236}">
                  <a16:creationId xmlns:a16="http://schemas.microsoft.com/office/drawing/2014/main" id="{3A0CE19A-A81B-44FF-86B5-4D688DFC8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0" name="Graphique 19">
              <a:extLst>
                <a:ext uri="{FF2B5EF4-FFF2-40B4-BE49-F238E27FC236}">
                  <a16:creationId xmlns:a16="http://schemas.microsoft.com/office/drawing/2014/main" id="{65AD3279-A0D5-421C-BB68-369F10BAF9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1" name="Graphique 20">
              <a:extLst>
                <a:ext uri="{FF2B5EF4-FFF2-40B4-BE49-F238E27FC236}">
                  <a16:creationId xmlns:a16="http://schemas.microsoft.com/office/drawing/2014/main" id="{A3C71503-FC09-4878-9718-71BAF8EA5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2" name="Graphique 21">
              <a:extLst>
                <a:ext uri="{FF2B5EF4-FFF2-40B4-BE49-F238E27FC236}">
                  <a16:creationId xmlns:a16="http://schemas.microsoft.com/office/drawing/2014/main" id="{2143427D-6575-4779-A21C-4416CCCC9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3" name="Graphique 22">
              <a:extLst>
                <a:ext uri="{FF2B5EF4-FFF2-40B4-BE49-F238E27FC236}">
                  <a16:creationId xmlns:a16="http://schemas.microsoft.com/office/drawing/2014/main" id="{C9B7E282-7E1C-4B55-875F-F7CF34603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4" name="Graphique 23">
              <a:extLst>
                <a:ext uri="{FF2B5EF4-FFF2-40B4-BE49-F238E27FC236}">
                  <a16:creationId xmlns:a16="http://schemas.microsoft.com/office/drawing/2014/main" id="{A13B15BB-8413-4779-A222-CE92FDF99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5" name="Graphique 24">
              <a:extLst>
                <a:ext uri="{FF2B5EF4-FFF2-40B4-BE49-F238E27FC236}">
                  <a16:creationId xmlns:a16="http://schemas.microsoft.com/office/drawing/2014/main" id="{F56C0E37-0C57-4836-AB9C-E1977FBCAC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9961" y="653194"/>
              <a:ext cx="810288" cy="934948"/>
            </a:xfrm>
            <a:prstGeom prst="rect">
              <a:avLst/>
            </a:prstGeom>
          </p:spPr>
        </p:pic>
        <p:pic>
          <p:nvPicPr>
            <p:cNvPr id="26" name="Graphique 25">
              <a:extLst>
                <a:ext uri="{FF2B5EF4-FFF2-40B4-BE49-F238E27FC236}">
                  <a16:creationId xmlns:a16="http://schemas.microsoft.com/office/drawing/2014/main" id="{D3A3D7BB-9A4A-43D5-B761-EEB06EFDF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540" y="840982"/>
              <a:ext cx="810288" cy="934948"/>
            </a:xfrm>
            <a:prstGeom prst="rect">
              <a:avLst/>
            </a:prstGeom>
          </p:spPr>
        </p:pic>
        <p:pic>
          <p:nvPicPr>
            <p:cNvPr id="27" name="Graphique 26">
              <a:extLst>
                <a:ext uri="{FF2B5EF4-FFF2-40B4-BE49-F238E27FC236}">
                  <a16:creationId xmlns:a16="http://schemas.microsoft.com/office/drawing/2014/main" id="{2EE4E7F3-7BF3-4F33-8239-8E62278E8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28" name="Graphique 27">
              <a:extLst>
                <a:ext uri="{FF2B5EF4-FFF2-40B4-BE49-F238E27FC236}">
                  <a16:creationId xmlns:a16="http://schemas.microsoft.com/office/drawing/2014/main" id="{7BE4EEF7-3C21-4329-AF92-A85133B4E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29" name="Graphique 28">
              <a:extLst>
                <a:ext uri="{FF2B5EF4-FFF2-40B4-BE49-F238E27FC236}">
                  <a16:creationId xmlns:a16="http://schemas.microsoft.com/office/drawing/2014/main" id="{4F4BCB91-B67B-4A0E-8BA4-8A39BF419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0" name="Graphique 29">
              <a:extLst>
                <a:ext uri="{FF2B5EF4-FFF2-40B4-BE49-F238E27FC236}">
                  <a16:creationId xmlns:a16="http://schemas.microsoft.com/office/drawing/2014/main" id="{65854C49-E72A-4F77-9F3C-642DE031F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1" name="Graphique 30">
              <a:extLst>
                <a:ext uri="{FF2B5EF4-FFF2-40B4-BE49-F238E27FC236}">
                  <a16:creationId xmlns:a16="http://schemas.microsoft.com/office/drawing/2014/main" id="{42966C60-22E8-487B-9AF5-ED4AB4146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2" name="Graphique 31">
              <a:extLst>
                <a:ext uri="{FF2B5EF4-FFF2-40B4-BE49-F238E27FC236}">
                  <a16:creationId xmlns:a16="http://schemas.microsoft.com/office/drawing/2014/main" id="{A5452599-AA15-4092-9B96-D1A14FAF42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3" name="Graphique 32">
              <a:extLst>
                <a:ext uri="{FF2B5EF4-FFF2-40B4-BE49-F238E27FC236}">
                  <a16:creationId xmlns:a16="http://schemas.microsoft.com/office/drawing/2014/main" id="{58BE81FE-B838-441F-AF10-605F18EC7D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4" name="Graphique 33">
              <a:extLst>
                <a:ext uri="{FF2B5EF4-FFF2-40B4-BE49-F238E27FC236}">
                  <a16:creationId xmlns:a16="http://schemas.microsoft.com/office/drawing/2014/main" id="{DE15FE77-86A0-40EC-9BAB-500F463458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5" name="Graphique 34">
              <a:extLst>
                <a:ext uri="{FF2B5EF4-FFF2-40B4-BE49-F238E27FC236}">
                  <a16:creationId xmlns:a16="http://schemas.microsoft.com/office/drawing/2014/main" id="{531F6861-D68A-4541-8E4C-B28C5C870F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6" name="Graphique 35">
              <a:extLst>
                <a:ext uri="{FF2B5EF4-FFF2-40B4-BE49-F238E27FC236}">
                  <a16:creationId xmlns:a16="http://schemas.microsoft.com/office/drawing/2014/main" id="{206BC722-3CAB-4284-8742-D6441FB4B4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7" name="Graphique 36">
              <a:extLst>
                <a:ext uri="{FF2B5EF4-FFF2-40B4-BE49-F238E27FC236}">
                  <a16:creationId xmlns:a16="http://schemas.microsoft.com/office/drawing/2014/main" id="{4A0B005A-E58A-4AE2-A351-2D77B2EF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38" name="Graphique 37">
              <a:extLst>
                <a:ext uri="{FF2B5EF4-FFF2-40B4-BE49-F238E27FC236}">
                  <a16:creationId xmlns:a16="http://schemas.microsoft.com/office/drawing/2014/main" id="{1A0396C0-B6B9-4816-B934-2CFA381AF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39" name="Graphique 38">
              <a:extLst>
                <a:ext uri="{FF2B5EF4-FFF2-40B4-BE49-F238E27FC236}">
                  <a16:creationId xmlns:a16="http://schemas.microsoft.com/office/drawing/2014/main" id="{24B0A775-BDBD-4380-B5C2-6B4523A67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0" name="Graphique 39">
              <a:extLst>
                <a:ext uri="{FF2B5EF4-FFF2-40B4-BE49-F238E27FC236}">
                  <a16:creationId xmlns:a16="http://schemas.microsoft.com/office/drawing/2014/main" id="{66C9AA18-CB88-4B55-8CCE-FAE5D60CB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1" name="Graphique 40">
              <a:extLst>
                <a:ext uri="{FF2B5EF4-FFF2-40B4-BE49-F238E27FC236}">
                  <a16:creationId xmlns:a16="http://schemas.microsoft.com/office/drawing/2014/main" id="{517703AF-309F-4654-A8A8-783A69481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pic>
        <p:nvPicPr>
          <p:cNvPr id="3" name="Graphique 2">
            <a:extLst>
              <a:ext uri="{FF2B5EF4-FFF2-40B4-BE49-F238E27FC236}">
                <a16:creationId xmlns:a16="http://schemas.microsoft.com/office/drawing/2014/main" id="{4A5EAF6F-C4E9-46F5-A627-C3195583E09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pic>
        <p:nvPicPr>
          <p:cNvPr id="4" name="Image 3" descr="Une image contenant table, assis, ordinateur, arrière-plan&#10;&#10;Description générée automatiquement">
            <a:extLst>
              <a:ext uri="{FF2B5EF4-FFF2-40B4-BE49-F238E27FC236}">
                <a16:creationId xmlns:a16="http://schemas.microsoft.com/office/drawing/2014/main" id="{69B235A4-66E4-4429-B493-915A373B8E8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47976"/>
          <a:stretch/>
        </p:blipFill>
        <p:spPr>
          <a:xfrm rot="16200000">
            <a:off x="-1620101" y="4178578"/>
            <a:ext cx="4116961" cy="876757"/>
          </a:xfrm>
          <a:prstGeom prst="rect">
            <a:avLst/>
          </a:prstGeom>
        </p:spPr>
      </p:pic>
      <p:pic>
        <p:nvPicPr>
          <p:cNvPr id="8" name="Image 7" descr="Une image contenant arrêt, signe, vert&#10;&#10;Description générée automatiquement">
            <a:extLst>
              <a:ext uri="{FF2B5EF4-FFF2-40B4-BE49-F238E27FC236}">
                <a16:creationId xmlns:a16="http://schemas.microsoft.com/office/drawing/2014/main" id="{0901B1EC-230E-429F-B629-CC0558E4B27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697" y="3059333"/>
            <a:ext cx="1842550" cy="2048565"/>
          </a:xfrm>
          <a:prstGeom prst="rect">
            <a:avLst/>
          </a:prstGeom>
        </p:spPr>
      </p:pic>
      <p:pic>
        <p:nvPicPr>
          <p:cNvPr id="13" name="Image 12" descr="Une image contenant lumière&#10;&#10;Description générée automatiquement">
            <a:extLst>
              <a:ext uri="{FF2B5EF4-FFF2-40B4-BE49-F238E27FC236}">
                <a16:creationId xmlns:a16="http://schemas.microsoft.com/office/drawing/2014/main" id="{FD637F98-DD6F-48C5-BC15-E5FB8732224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26964"/>
          <a:stretch/>
        </p:blipFill>
        <p:spPr>
          <a:xfrm>
            <a:off x="0" y="1619177"/>
            <a:ext cx="1474512" cy="2229189"/>
          </a:xfrm>
          <a:prstGeom prst="rect">
            <a:avLst/>
          </a:prstGeom>
        </p:spPr>
      </p:pic>
      <p:pic>
        <p:nvPicPr>
          <p:cNvPr id="45" name="Image 44" descr="Une image contenant assis, table, lumière, sombre&#10;&#10;Description générée automatiquement">
            <a:extLst>
              <a:ext uri="{FF2B5EF4-FFF2-40B4-BE49-F238E27FC236}">
                <a16:creationId xmlns:a16="http://schemas.microsoft.com/office/drawing/2014/main" id="{65D819C5-F5B7-4E0F-B1F3-EB98F3D430E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51261" r="11877"/>
          <a:stretch/>
        </p:blipFill>
        <p:spPr>
          <a:xfrm rot="16200000">
            <a:off x="-1349607" y="1320151"/>
            <a:ext cx="3648337" cy="949123"/>
          </a:xfrm>
          <a:prstGeom prst="rect">
            <a:avLst/>
          </a:prstGeom>
        </p:spPr>
      </p:pic>
      <p:pic>
        <p:nvPicPr>
          <p:cNvPr id="53" name="Image 52" descr="Une image contenant lumière&#10;&#10;Description générée automatiquement">
            <a:extLst>
              <a:ext uri="{FF2B5EF4-FFF2-40B4-BE49-F238E27FC236}">
                <a16:creationId xmlns:a16="http://schemas.microsoft.com/office/drawing/2014/main" id="{1D5EE993-6A46-434E-B59D-2BD3BFA6D6A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03454" y="412617"/>
            <a:ext cx="863118" cy="953037"/>
          </a:xfrm>
          <a:prstGeom prst="rect">
            <a:avLst/>
          </a:prstGeom>
        </p:spPr>
      </p:pic>
      <p:pic>
        <p:nvPicPr>
          <p:cNvPr id="56" name="Image 55" descr="Une image contenant assis, table, câble, lumière&#10;&#10;Description générée automatiquement">
            <a:extLst>
              <a:ext uri="{FF2B5EF4-FFF2-40B4-BE49-F238E27FC236}">
                <a16:creationId xmlns:a16="http://schemas.microsoft.com/office/drawing/2014/main" id="{61C8688C-D4C5-4790-B7BC-B614F3A48C32}"/>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t="42414" r="17051"/>
          <a:stretch/>
        </p:blipFill>
        <p:spPr>
          <a:xfrm rot="5400000">
            <a:off x="10198836" y="4864839"/>
            <a:ext cx="3129490" cy="856838"/>
          </a:xfrm>
          <a:prstGeom prst="rect">
            <a:avLst/>
          </a:prstGeom>
        </p:spPr>
      </p:pic>
      <p:pic>
        <p:nvPicPr>
          <p:cNvPr id="59" name="Image 58" descr="Une image contenant lumière, allumé, nuit, arrêt&#10;&#10;Description générée automatiquement">
            <a:extLst>
              <a:ext uri="{FF2B5EF4-FFF2-40B4-BE49-F238E27FC236}">
                <a16:creationId xmlns:a16="http://schemas.microsoft.com/office/drawing/2014/main" id="{6C8986FD-3287-4BE8-874B-700664056A8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652336" y="3274713"/>
            <a:ext cx="1432991" cy="1564127"/>
          </a:xfrm>
          <a:prstGeom prst="rect">
            <a:avLst/>
          </a:prstGeom>
        </p:spPr>
      </p:pic>
      <p:pic>
        <p:nvPicPr>
          <p:cNvPr id="62" name="Image 61" descr="Une image contenant assis, lumière, sombre, photo&#10;&#10;Description générée automatiquement">
            <a:extLst>
              <a:ext uri="{FF2B5EF4-FFF2-40B4-BE49-F238E27FC236}">
                <a16:creationId xmlns:a16="http://schemas.microsoft.com/office/drawing/2014/main" id="{65D71D73-9E4C-4BE5-9DE3-88ED5D57C56C}"/>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t="51366"/>
          <a:stretch/>
        </p:blipFill>
        <p:spPr>
          <a:xfrm rot="5400000">
            <a:off x="9616477" y="1583624"/>
            <a:ext cx="4188600" cy="962447"/>
          </a:xfrm>
          <a:prstGeom prst="rect">
            <a:avLst/>
          </a:prstGeom>
        </p:spPr>
      </p:pic>
      <p:pic>
        <p:nvPicPr>
          <p:cNvPr id="67" name="Image 66" descr="Une image contenant sombre, assis, signe, écran&#10;&#10;Description générée automatiquement">
            <a:extLst>
              <a:ext uri="{FF2B5EF4-FFF2-40B4-BE49-F238E27FC236}">
                <a16:creationId xmlns:a16="http://schemas.microsoft.com/office/drawing/2014/main" id="{054BDDE1-3AEC-495E-B7DC-1A7BF4A3A34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043051" y="5351855"/>
            <a:ext cx="560473" cy="612095"/>
          </a:xfrm>
          <a:prstGeom prst="rect">
            <a:avLst/>
          </a:prstGeom>
        </p:spPr>
      </p:pic>
      <p:pic>
        <p:nvPicPr>
          <p:cNvPr id="69" name="Image 68" descr="Une image contenant sombre, signe, moniteur, arrêt&#10;&#10;Description générée automatiquement">
            <a:extLst>
              <a:ext uri="{FF2B5EF4-FFF2-40B4-BE49-F238E27FC236}">
                <a16:creationId xmlns:a16="http://schemas.microsoft.com/office/drawing/2014/main" id="{24883783-9449-4A4A-831C-CE9CFBFA635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342516" y="2478706"/>
            <a:ext cx="968437" cy="1008790"/>
          </a:xfrm>
          <a:prstGeom prst="rect">
            <a:avLst/>
          </a:prstGeom>
        </p:spPr>
      </p:pic>
      <p:pic>
        <p:nvPicPr>
          <p:cNvPr id="71" name="Image 70" descr="Une image contenant signe, moniteur, assis, sombre&#10;&#10;Description générée automatiquement">
            <a:extLst>
              <a:ext uri="{FF2B5EF4-FFF2-40B4-BE49-F238E27FC236}">
                <a16:creationId xmlns:a16="http://schemas.microsoft.com/office/drawing/2014/main" id="{C67F3EF9-13EC-4C4B-9014-6B387A4F7D5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802999" y="1136579"/>
            <a:ext cx="550801" cy="588017"/>
          </a:xfrm>
          <a:prstGeom prst="rect">
            <a:avLst/>
          </a:prstGeom>
        </p:spPr>
      </p:pic>
      <p:pic>
        <p:nvPicPr>
          <p:cNvPr id="73" name="Image 72">
            <a:extLst>
              <a:ext uri="{FF2B5EF4-FFF2-40B4-BE49-F238E27FC236}">
                <a16:creationId xmlns:a16="http://schemas.microsoft.com/office/drawing/2014/main" id="{21DF9575-9D04-4087-9FF8-3A49DF38DBF1}"/>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314748" y="1589990"/>
            <a:ext cx="655129" cy="703065"/>
          </a:xfrm>
          <a:prstGeom prst="rect">
            <a:avLst/>
          </a:prstGeom>
        </p:spPr>
      </p:pic>
      <p:pic>
        <p:nvPicPr>
          <p:cNvPr id="75" name="Image 74">
            <a:extLst>
              <a:ext uri="{FF2B5EF4-FFF2-40B4-BE49-F238E27FC236}">
                <a16:creationId xmlns:a16="http://schemas.microsoft.com/office/drawing/2014/main" id="{A8735840-9AEA-4C6E-BB11-457DC608B71D}"/>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41839" y="4660200"/>
            <a:ext cx="1448414" cy="1634639"/>
          </a:xfrm>
          <a:prstGeom prst="rect">
            <a:avLst/>
          </a:prstGeom>
        </p:spPr>
      </p:pic>
      <p:pic>
        <p:nvPicPr>
          <p:cNvPr id="77" name="Image 76" descr="Une image contenant signe, moniteur, arrêt&#10;&#10;Description générée automatiquement">
            <a:extLst>
              <a:ext uri="{FF2B5EF4-FFF2-40B4-BE49-F238E27FC236}">
                <a16:creationId xmlns:a16="http://schemas.microsoft.com/office/drawing/2014/main" id="{E6DBDA69-F76D-4A4C-9882-55B32353F8F5}"/>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482838" y="3094459"/>
            <a:ext cx="368846" cy="383344"/>
          </a:xfrm>
          <a:prstGeom prst="rect">
            <a:avLst/>
          </a:prstGeom>
        </p:spPr>
      </p:pic>
      <p:pic>
        <p:nvPicPr>
          <p:cNvPr id="81" name="Image 80" descr="Une image contenant signe, moniteur, assis, sombre&#10;&#10;Description générée automatiquement">
            <a:extLst>
              <a:ext uri="{FF2B5EF4-FFF2-40B4-BE49-F238E27FC236}">
                <a16:creationId xmlns:a16="http://schemas.microsoft.com/office/drawing/2014/main" id="{8B02853D-2F84-4E0B-A1AD-522601CAD839}"/>
              </a:ext>
            </a:extLst>
          </p:cNvPr>
          <p:cNvPicPr>
            <a:picLocks noChangeAspect="1"/>
          </p:cNvPicPr>
          <p:nvPr userDrawn="1"/>
        </p:nvPicPr>
        <p:blipFill>
          <a:blip r:embed="rId15">
            <a:alphaModFix amt="35000"/>
            <a:extLst>
              <a:ext uri="{28A0092B-C50C-407E-A947-70E740481C1C}">
                <a14:useLocalDpi xmlns:a14="http://schemas.microsoft.com/office/drawing/2010/main" val="0"/>
              </a:ext>
            </a:extLst>
          </a:blip>
          <a:stretch>
            <a:fillRect/>
          </a:stretch>
        </p:blipFill>
        <p:spPr>
          <a:xfrm>
            <a:off x="9225730" y="827297"/>
            <a:ext cx="550801" cy="588017"/>
          </a:xfrm>
          <a:prstGeom prst="rect">
            <a:avLst/>
          </a:prstGeom>
        </p:spPr>
      </p:pic>
      <p:pic>
        <p:nvPicPr>
          <p:cNvPr id="80" name="Image 79">
            <a:extLst>
              <a:ext uri="{FF2B5EF4-FFF2-40B4-BE49-F238E27FC236}">
                <a16:creationId xmlns:a16="http://schemas.microsoft.com/office/drawing/2014/main" id="{EF9C86B1-734A-4469-AF72-21A5670D5E77}"/>
              </a:ext>
            </a:extLst>
          </p:cNvPr>
          <p:cNvPicPr>
            <a:picLocks noChangeAspect="1"/>
          </p:cNvPicPr>
          <p:nvPr userDrawn="1"/>
        </p:nvPicPr>
        <p:blipFill>
          <a:blip r:embed="rId16">
            <a:alphaModFix amt="35000"/>
            <a:extLst>
              <a:ext uri="{28A0092B-C50C-407E-A947-70E740481C1C}">
                <a14:useLocalDpi xmlns:a14="http://schemas.microsoft.com/office/drawing/2010/main" val="0"/>
              </a:ext>
            </a:extLst>
          </a:blip>
          <a:stretch>
            <a:fillRect/>
          </a:stretch>
        </p:blipFill>
        <p:spPr>
          <a:xfrm>
            <a:off x="1910197" y="3923892"/>
            <a:ext cx="1019316" cy="1093900"/>
          </a:xfrm>
          <a:prstGeom prst="rect">
            <a:avLst/>
          </a:prstGeom>
        </p:spPr>
      </p:pic>
      <p:pic>
        <p:nvPicPr>
          <p:cNvPr id="84" name="Image 83">
            <a:extLst>
              <a:ext uri="{FF2B5EF4-FFF2-40B4-BE49-F238E27FC236}">
                <a16:creationId xmlns:a16="http://schemas.microsoft.com/office/drawing/2014/main" id="{414CF5E4-CB73-4A53-86AF-EEADD73FCB61}"/>
              </a:ext>
            </a:extLst>
          </p:cNvPr>
          <p:cNvPicPr>
            <a:picLocks noChangeAspect="1"/>
          </p:cNvPicPr>
          <p:nvPr userDrawn="1"/>
        </p:nvPicPr>
        <p:blipFill>
          <a:blip r:embed="rId17">
            <a:alphaModFix amt="50000"/>
            <a:extLst>
              <a:ext uri="{28A0092B-C50C-407E-A947-70E740481C1C}">
                <a14:useLocalDpi xmlns:a14="http://schemas.microsoft.com/office/drawing/2010/main" val="0"/>
              </a:ext>
            </a:extLst>
          </a:blip>
          <a:stretch>
            <a:fillRect/>
          </a:stretch>
        </p:blipFill>
        <p:spPr>
          <a:xfrm>
            <a:off x="1064488" y="17354"/>
            <a:ext cx="472996" cy="533810"/>
          </a:xfrm>
          <a:prstGeom prst="rect">
            <a:avLst/>
          </a:prstGeom>
        </p:spPr>
      </p:pic>
      <p:sp>
        <p:nvSpPr>
          <p:cNvPr id="47" name="Espace réservé de la date 3">
            <a:extLst>
              <a:ext uri="{FF2B5EF4-FFF2-40B4-BE49-F238E27FC236}">
                <a16:creationId xmlns:a16="http://schemas.microsoft.com/office/drawing/2014/main" id="{22D4C663-AD7D-424F-A6AB-A0E86A0FBDF2}"/>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Segoe Pro" panose="020B0502040504020203" pitchFamily="34" charset="0"/>
              </a:defRPr>
            </a:lvl1pPr>
          </a:lstStyle>
          <a:p>
            <a:fld id="{9996C72D-131D-4AAE-A898-2D3596BFC095}" type="datetimeFigureOut">
              <a:rPr lang="fr-FR" smtClean="0"/>
              <a:pPr/>
              <a:t>16/12/2022</a:t>
            </a:fld>
            <a:endParaRPr lang="fr-FR"/>
          </a:p>
        </p:txBody>
      </p:sp>
      <p:sp>
        <p:nvSpPr>
          <p:cNvPr id="48" name="Espace réservé du pied de page 4">
            <a:extLst>
              <a:ext uri="{FF2B5EF4-FFF2-40B4-BE49-F238E27FC236}">
                <a16:creationId xmlns:a16="http://schemas.microsoft.com/office/drawing/2014/main" id="{B4574A83-F2CC-4444-9D03-9EEE5E02152F}"/>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tx1">
                    <a:lumMod val="75000"/>
                    <a:lumOff val="25000"/>
                  </a:schemeClr>
                </a:solidFill>
                <a:latin typeface="Segoe Pro" panose="020B0502040504020203" pitchFamily="34" charset="0"/>
              </a:defRPr>
            </a:lvl1pPr>
          </a:lstStyle>
          <a:p>
            <a:endParaRPr lang="fr-FR"/>
          </a:p>
        </p:txBody>
      </p:sp>
      <p:sp>
        <p:nvSpPr>
          <p:cNvPr id="49" name="Espace réservé du numéro de diapositive 5">
            <a:extLst>
              <a:ext uri="{FF2B5EF4-FFF2-40B4-BE49-F238E27FC236}">
                <a16:creationId xmlns:a16="http://schemas.microsoft.com/office/drawing/2014/main" id="{B752FD98-B3EA-4591-AED8-056F065E2663}"/>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85" name="Espace réservé du titre 1">
            <a:extLst>
              <a:ext uri="{FF2B5EF4-FFF2-40B4-BE49-F238E27FC236}">
                <a16:creationId xmlns:a16="http://schemas.microsoft.com/office/drawing/2014/main" id="{41EA4D4A-1241-4437-BE5B-36B6F8E7A6E7}"/>
              </a:ext>
            </a:extLst>
          </p:cNvPr>
          <p:cNvSpPr>
            <a:spLocks noGrp="1"/>
          </p:cNvSpPr>
          <p:nvPr>
            <p:ph type="title"/>
          </p:nvPr>
        </p:nvSpPr>
        <p:spPr>
          <a:xfrm>
            <a:off x="2315341" y="0"/>
            <a:ext cx="7474397" cy="95303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86" name="Espace réservé du texte 2">
            <a:extLst>
              <a:ext uri="{FF2B5EF4-FFF2-40B4-BE49-F238E27FC236}">
                <a16:creationId xmlns:a16="http://schemas.microsoft.com/office/drawing/2014/main" id="{AB43891D-8032-4EBE-A707-EF3765DBAE15}"/>
              </a:ext>
            </a:extLst>
          </p:cNvPr>
          <p:cNvSpPr>
            <a:spLocks noGrp="1"/>
          </p:cNvSpPr>
          <p:nvPr>
            <p:ph idx="1" hasCustomPrompt="1"/>
          </p:nvPr>
        </p:nvSpPr>
        <p:spPr>
          <a:xfrm>
            <a:off x="2315342" y="1423496"/>
            <a:ext cx="9095468" cy="4753467"/>
          </a:xfrm>
          <a:prstGeom prst="rect">
            <a:avLst/>
          </a:prstGeom>
          <a:noFill/>
        </p:spPr>
        <p:txBody>
          <a:bodyPr vert="horz" lIns="91440" tIns="45720" rIns="91440" bIns="45720" rtlCol="0">
            <a:normAutofit/>
          </a:bodyPr>
          <a:lstStyle>
            <a:lvl1pPr marL="0" indent="0">
              <a:lnSpc>
                <a:spcPct val="150000"/>
              </a:lnSpc>
              <a:tabLst>
                <a:tab pos="7439025" algn="l"/>
              </a:tabLst>
              <a:defRPr sz="2800">
                <a:solidFill>
                  <a:schemeClr val="tx1">
                    <a:lumMod val="95000"/>
                    <a:lumOff val="5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1529073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PFS - Contenu 02 (bleu)">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53D9EBF3-DFC5-40B5-80EF-4F6348317BDE}"/>
              </a:ext>
            </a:extLst>
          </p:cNvPr>
          <p:cNvGrpSpPr/>
          <p:nvPr userDrawn="1"/>
        </p:nvGrpSpPr>
        <p:grpSpPr>
          <a:xfrm>
            <a:off x="191198" y="0"/>
            <a:ext cx="11890443" cy="6810268"/>
            <a:chOff x="191198" y="0"/>
            <a:chExt cx="11890443" cy="6810268"/>
          </a:xfrm>
          <a:solidFill>
            <a:srgbClr val="000000">
              <a:alpha val="4706"/>
            </a:srgbClr>
          </a:solidFill>
        </p:grpSpPr>
        <p:pic>
          <p:nvPicPr>
            <p:cNvPr id="12" name="Graphique 11">
              <a:extLst>
                <a:ext uri="{FF2B5EF4-FFF2-40B4-BE49-F238E27FC236}">
                  <a16:creationId xmlns:a16="http://schemas.microsoft.com/office/drawing/2014/main" id="{F577293C-7F84-48F7-9951-2F173AE03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4" name="Graphique 13">
              <a:extLst>
                <a:ext uri="{FF2B5EF4-FFF2-40B4-BE49-F238E27FC236}">
                  <a16:creationId xmlns:a16="http://schemas.microsoft.com/office/drawing/2014/main" id="{C3FFD5A7-EA26-469B-8207-5AB345408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5" name="Graphique 14">
              <a:extLst>
                <a:ext uri="{FF2B5EF4-FFF2-40B4-BE49-F238E27FC236}">
                  <a16:creationId xmlns:a16="http://schemas.microsoft.com/office/drawing/2014/main" id="{1FDDEA64-D455-4FB7-9C58-C5F3E9AD4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6" name="Graphique 15">
              <a:extLst>
                <a:ext uri="{FF2B5EF4-FFF2-40B4-BE49-F238E27FC236}">
                  <a16:creationId xmlns:a16="http://schemas.microsoft.com/office/drawing/2014/main" id="{26C2173B-1284-4449-8E51-88BC6DF0D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7" name="Graphique 16">
              <a:extLst>
                <a:ext uri="{FF2B5EF4-FFF2-40B4-BE49-F238E27FC236}">
                  <a16:creationId xmlns:a16="http://schemas.microsoft.com/office/drawing/2014/main" id="{3F1D138E-49C3-43EC-ACC0-EB0569A95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18" name="Graphique 17">
              <a:extLst>
                <a:ext uri="{FF2B5EF4-FFF2-40B4-BE49-F238E27FC236}">
                  <a16:creationId xmlns:a16="http://schemas.microsoft.com/office/drawing/2014/main" id="{7B82DE47-1996-46A6-812E-39BB6EA0C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19" name="Graphique 18">
              <a:extLst>
                <a:ext uri="{FF2B5EF4-FFF2-40B4-BE49-F238E27FC236}">
                  <a16:creationId xmlns:a16="http://schemas.microsoft.com/office/drawing/2014/main" id="{3A0CE19A-A81B-44FF-86B5-4D688DFC8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0" name="Graphique 19">
              <a:extLst>
                <a:ext uri="{FF2B5EF4-FFF2-40B4-BE49-F238E27FC236}">
                  <a16:creationId xmlns:a16="http://schemas.microsoft.com/office/drawing/2014/main" id="{65AD3279-A0D5-421C-BB68-369F10BAF9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1" name="Graphique 20">
              <a:extLst>
                <a:ext uri="{FF2B5EF4-FFF2-40B4-BE49-F238E27FC236}">
                  <a16:creationId xmlns:a16="http://schemas.microsoft.com/office/drawing/2014/main" id="{A3C71503-FC09-4878-9718-71BAF8EA5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2" name="Graphique 21">
              <a:extLst>
                <a:ext uri="{FF2B5EF4-FFF2-40B4-BE49-F238E27FC236}">
                  <a16:creationId xmlns:a16="http://schemas.microsoft.com/office/drawing/2014/main" id="{2143427D-6575-4779-A21C-4416CCCC9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3" name="Graphique 22">
              <a:extLst>
                <a:ext uri="{FF2B5EF4-FFF2-40B4-BE49-F238E27FC236}">
                  <a16:creationId xmlns:a16="http://schemas.microsoft.com/office/drawing/2014/main" id="{C9B7E282-7E1C-4B55-875F-F7CF34603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4" name="Graphique 23">
              <a:extLst>
                <a:ext uri="{FF2B5EF4-FFF2-40B4-BE49-F238E27FC236}">
                  <a16:creationId xmlns:a16="http://schemas.microsoft.com/office/drawing/2014/main" id="{A13B15BB-8413-4779-A222-CE92FDF99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5" name="Graphique 24">
              <a:extLst>
                <a:ext uri="{FF2B5EF4-FFF2-40B4-BE49-F238E27FC236}">
                  <a16:creationId xmlns:a16="http://schemas.microsoft.com/office/drawing/2014/main" id="{F56C0E37-0C57-4836-AB9C-E1977FBCAC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9961" y="653194"/>
              <a:ext cx="810288" cy="934948"/>
            </a:xfrm>
            <a:prstGeom prst="rect">
              <a:avLst/>
            </a:prstGeom>
          </p:spPr>
        </p:pic>
        <p:pic>
          <p:nvPicPr>
            <p:cNvPr id="26" name="Graphique 25">
              <a:extLst>
                <a:ext uri="{FF2B5EF4-FFF2-40B4-BE49-F238E27FC236}">
                  <a16:creationId xmlns:a16="http://schemas.microsoft.com/office/drawing/2014/main" id="{D3A3D7BB-9A4A-43D5-B761-EEB06EFDF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540" y="840982"/>
              <a:ext cx="810288" cy="934948"/>
            </a:xfrm>
            <a:prstGeom prst="rect">
              <a:avLst/>
            </a:prstGeom>
          </p:spPr>
        </p:pic>
        <p:pic>
          <p:nvPicPr>
            <p:cNvPr id="27" name="Graphique 26">
              <a:extLst>
                <a:ext uri="{FF2B5EF4-FFF2-40B4-BE49-F238E27FC236}">
                  <a16:creationId xmlns:a16="http://schemas.microsoft.com/office/drawing/2014/main" id="{2EE4E7F3-7BF3-4F33-8239-8E62278E8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28" name="Graphique 27">
              <a:extLst>
                <a:ext uri="{FF2B5EF4-FFF2-40B4-BE49-F238E27FC236}">
                  <a16:creationId xmlns:a16="http://schemas.microsoft.com/office/drawing/2014/main" id="{7BE4EEF7-3C21-4329-AF92-A85133B4E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29" name="Graphique 28">
              <a:extLst>
                <a:ext uri="{FF2B5EF4-FFF2-40B4-BE49-F238E27FC236}">
                  <a16:creationId xmlns:a16="http://schemas.microsoft.com/office/drawing/2014/main" id="{4F4BCB91-B67B-4A0E-8BA4-8A39BF419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0" name="Graphique 29">
              <a:extLst>
                <a:ext uri="{FF2B5EF4-FFF2-40B4-BE49-F238E27FC236}">
                  <a16:creationId xmlns:a16="http://schemas.microsoft.com/office/drawing/2014/main" id="{65854C49-E72A-4F77-9F3C-642DE031F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1" name="Graphique 30">
              <a:extLst>
                <a:ext uri="{FF2B5EF4-FFF2-40B4-BE49-F238E27FC236}">
                  <a16:creationId xmlns:a16="http://schemas.microsoft.com/office/drawing/2014/main" id="{42966C60-22E8-487B-9AF5-ED4AB4146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2" name="Graphique 31">
              <a:extLst>
                <a:ext uri="{FF2B5EF4-FFF2-40B4-BE49-F238E27FC236}">
                  <a16:creationId xmlns:a16="http://schemas.microsoft.com/office/drawing/2014/main" id="{A5452599-AA15-4092-9B96-D1A14FAF42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3" name="Graphique 32">
              <a:extLst>
                <a:ext uri="{FF2B5EF4-FFF2-40B4-BE49-F238E27FC236}">
                  <a16:creationId xmlns:a16="http://schemas.microsoft.com/office/drawing/2014/main" id="{58BE81FE-B838-441F-AF10-605F18EC7D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4" name="Graphique 33">
              <a:extLst>
                <a:ext uri="{FF2B5EF4-FFF2-40B4-BE49-F238E27FC236}">
                  <a16:creationId xmlns:a16="http://schemas.microsoft.com/office/drawing/2014/main" id="{DE15FE77-86A0-40EC-9BAB-500F463458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5" name="Graphique 34">
              <a:extLst>
                <a:ext uri="{FF2B5EF4-FFF2-40B4-BE49-F238E27FC236}">
                  <a16:creationId xmlns:a16="http://schemas.microsoft.com/office/drawing/2014/main" id="{531F6861-D68A-4541-8E4C-B28C5C870F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6" name="Graphique 35">
              <a:extLst>
                <a:ext uri="{FF2B5EF4-FFF2-40B4-BE49-F238E27FC236}">
                  <a16:creationId xmlns:a16="http://schemas.microsoft.com/office/drawing/2014/main" id="{206BC722-3CAB-4284-8742-D6441FB4B4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7" name="Graphique 36">
              <a:extLst>
                <a:ext uri="{FF2B5EF4-FFF2-40B4-BE49-F238E27FC236}">
                  <a16:creationId xmlns:a16="http://schemas.microsoft.com/office/drawing/2014/main" id="{4A0B005A-E58A-4AE2-A351-2D77B2EF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38" name="Graphique 37">
              <a:extLst>
                <a:ext uri="{FF2B5EF4-FFF2-40B4-BE49-F238E27FC236}">
                  <a16:creationId xmlns:a16="http://schemas.microsoft.com/office/drawing/2014/main" id="{1A0396C0-B6B9-4816-B934-2CFA381AF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39" name="Graphique 38">
              <a:extLst>
                <a:ext uri="{FF2B5EF4-FFF2-40B4-BE49-F238E27FC236}">
                  <a16:creationId xmlns:a16="http://schemas.microsoft.com/office/drawing/2014/main" id="{24B0A775-BDBD-4380-B5C2-6B4523A67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0" name="Graphique 39">
              <a:extLst>
                <a:ext uri="{FF2B5EF4-FFF2-40B4-BE49-F238E27FC236}">
                  <a16:creationId xmlns:a16="http://schemas.microsoft.com/office/drawing/2014/main" id="{66C9AA18-CB88-4B55-8CCE-FAE5D60CB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1" name="Graphique 40">
              <a:extLst>
                <a:ext uri="{FF2B5EF4-FFF2-40B4-BE49-F238E27FC236}">
                  <a16:creationId xmlns:a16="http://schemas.microsoft.com/office/drawing/2014/main" id="{517703AF-309F-4654-A8A8-783A69481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pic>
        <p:nvPicPr>
          <p:cNvPr id="5" name="Image 4" descr="Une image contenant assis, table, câble, lumière&#10;&#10;Description générée automatiquement">
            <a:extLst>
              <a:ext uri="{FF2B5EF4-FFF2-40B4-BE49-F238E27FC236}">
                <a16:creationId xmlns:a16="http://schemas.microsoft.com/office/drawing/2014/main" id="{1A9EACE7-1B0C-491E-8514-2F5952CABB0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2583"/>
          <a:stretch/>
        </p:blipFill>
        <p:spPr>
          <a:xfrm rot="16200000">
            <a:off x="-2526551" y="2443551"/>
            <a:ext cx="6532298" cy="1479197"/>
          </a:xfrm>
          <a:prstGeom prst="rect">
            <a:avLst/>
          </a:prstGeom>
        </p:spPr>
      </p:pic>
      <p:pic>
        <p:nvPicPr>
          <p:cNvPr id="7" name="Image 6" descr="Une image contenant lumière, allumé, nuit, arrêt&#10;&#10;Description générée automatiquement">
            <a:extLst>
              <a:ext uri="{FF2B5EF4-FFF2-40B4-BE49-F238E27FC236}">
                <a16:creationId xmlns:a16="http://schemas.microsoft.com/office/drawing/2014/main" id="{7E10669D-0A01-45A4-82A2-E9C0F43FEAA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035" t="46917"/>
          <a:stretch/>
        </p:blipFill>
        <p:spPr>
          <a:xfrm>
            <a:off x="0" y="0"/>
            <a:ext cx="1700010" cy="1231808"/>
          </a:xfrm>
          <a:prstGeom prst="rect">
            <a:avLst/>
          </a:prstGeom>
        </p:spPr>
      </p:pic>
      <p:pic>
        <p:nvPicPr>
          <p:cNvPr id="9" name="Image 8" descr="Une image contenant assis, lumière, ordinateur, signe&#10;&#10;Description générée automatiquement">
            <a:extLst>
              <a:ext uri="{FF2B5EF4-FFF2-40B4-BE49-F238E27FC236}">
                <a16:creationId xmlns:a16="http://schemas.microsoft.com/office/drawing/2014/main" id="{C649170F-56FA-4A05-ABD8-06BE186373D7}"/>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59117" b="25017"/>
          <a:stretch/>
        </p:blipFill>
        <p:spPr>
          <a:xfrm>
            <a:off x="-1" y="5420552"/>
            <a:ext cx="763925" cy="1437448"/>
          </a:xfrm>
          <a:prstGeom prst="rect">
            <a:avLst/>
          </a:prstGeom>
        </p:spPr>
      </p:pic>
      <p:pic>
        <p:nvPicPr>
          <p:cNvPr id="43" name="Image 42" descr="Une image contenant assis, lumière, sombre, photo&#10;&#10;Description générée automatiquement">
            <a:extLst>
              <a:ext uri="{FF2B5EF4-FFF2-40B4-BE49-F238E27FC236}">
                <a16:creationId xmlns:a16="http://schemas.microsoft.com/office/drawing/2014/main" id="{51645C9B-92B1-4322-BD20-C5399D1AA1B8}"/>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65952" r="8390"/>
          <a:stretch/>
        </p:blipFill>
        <p:spPr>
          <a:xfrm rot="5400000">
            <a:off x="9020751" y="3686753"/>
            <a:ext cx="5395126" cy="947371"/>
          </a:xfrm>
          <a:prstGeom prst="rect">
            <a:avLst/>
          </a:prstGeom>
        </p:spPr>
      </p:pic>
      <p:pic>
        <p:nvPicPr>
          <p:cNvPr id="50" name="Image 49" descr="Une image contenant assis, lumière, ordinateur, signe&#10;&#10;Description générée automatiquement">
            <a:extLst>
              <a:ext uri="{FF2B5EF4-FFF2-40B4-BE49-F238E27FC236}">
                <a16:creationId xmlns:a16="http://schemas.microsoft.com/office/drawing/2014/main" id="{B0A70D13-2E5F-482B-B305-9970FD896032}"/>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r="42281"/>
          <a:stretch/>
        </p:blipFill>
        <p:spPr>
          <a:xfrm>
            <a:off x="10903916" y="2441237"/>
            <a:ext cx="1288084" cy="2289585"/>
          </a:xfrm>
          <a:prstGeom prst="rect">
            <a:avLst/>
          </a:prstGeom>
        </p:spPr>
      </p:pic>
      <p:pic>
        <p:nvPicPr>
          <p:cNvPr id="52" name="Image 51" descr="Une image contenant lumière, allumé, nuit, arrêt&#10;&#10;Description générée automatiquement">
            <a:extLst>
              <a:ext uri="{FF2B5EF4-FFF2-40B4-BE49-F238E27FC236}">
                <a16:creationId xmlns:a16="http://schemas.microsoft.com/office/drawing/2014/main" id="{0893FD1F-F631-4CE0-ABB0-29855666D9C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4256"/>
          <a:stretch/>
        </p:blipFill>
        <p:spPr>
          <a:xfrm rot="10800000">
            <a:off x="11814220" y="478545"/>
            <a:ext cx="377780" cy="2619166"/>
          </a:xfrm>
          <a:prstGeom prst="rect">
            <a:avLst/>
          </a:prstGeom>
        </p:spPr>
      </p:pic>
      <p:pic>
        <p:nvPicPr>
          <p:cNvPr id="55" name="Image 54" descr="Une image contenant assis, table, câble, lumière&#10;&#10;Description générée automatiquement">
            <a:extLst>
              <a:ext uri="{FF2B5EF4-FFF2-40B4-BE49-F238E27FC236}">
                <a16:creationId xmlns:a16="http://schemas.microsoft.com/office/drawing/2014/main" id="{CEBEEB53-4B71-4C7B-9D30-53B42F870D2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2991" t="76388"/>
          <a:stretch/>
        </p:blipFill>
        <p:spPr>
          <a:xfrm rot="5400000">
            <a:off x="11298139" y="642846"/>
            <a:ext cx="1536704" cy="251018"/>
          </a:xfrm>
          <a:prstGeom prst="rect">
            <a:avLst/>
          </a:prstGeom>
        </p:spPr>
      </p:pic>
      <p:pic>
        <p:nvPicPr>
          <p:cNvPr id="58" name="Image 57" descr="Une image contenant sombre, assis, signe, écran&#10;&#10;Description générée automatiquement">
            <a:extLst>
              <a:ext uri="{FF2B5EF4-FFF2-40B4-BE49-F238E27FC236}">
                <a16:creationId xmlns:a16="http://schemas.microsoft.com/office/drawing/2014/main" id="{54055ACD-4950-4B51-A122-A6F6E459418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1444" y="2598770"/>
            <a:ext cx="961842" cy="1050433"/>
          </a:xfrm>
          <a:prstGeom prst="rect">
            <a:avLst/>
          </a:prstGeom>
        </p:spPr>
      </p:pic>
      <p:pic>
        <p:nvPicPr>
          <p:cNvPr id="60" name="Image 59" descr="Une image contenant sombre, signe, moniteur, arrêt&#10;&#10;Description générée automatiquement">
            <a:extLst>
              <a:ext uri="{FF2B5EF4-FFF2-40B4-BE49-F238E27FC236}">
                <a16:creationId xmlns:a16="http://schemas.microsoft.com/office/drawing/2014/main" id="{AFA4F9E9-5CAC-43BD-B6D4-DEFAB5973FB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83421" y="5551969"/>
            <a:ext cx="651438" cy="678581"/>
          </a:xfrm>
          <a:prstGeom prst="rect">
            <a:avLst/>
          </a:prstGeom>
        </p:spPr>
      </p:pic>
      <p:pic>
        <p:nvPicPr>
          <p:cNvPr id="63" name="Image 62" descr="Une image contenant signe, moniteur, assis, sombre&#10;&#10;Description générée automatiquement">
            <a:extLst>
              <a:ext uri="{FF2B5EF4-FFF2-40B4-BE49-F238E27FC236}">
                <a16:creationId xmlns:a16="http://schemas.microsoft.com/office/drawing/2014/main" id="{F560FE9A-8AEB-41A5-9DEC-FE5423F084AB}"/>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81043" y="1097153"/>
            <a:ext cx="611377" cy="652686"/>
          </a:xfrm>
          <a:prstGeom prst="rect">
            <a:avLst/>
          </a:prstGeom>
        </p:spPr>
      </p:pic>
      <p:pic>
        <p:nvPicPr>
          <p:cNvPr id="78" name="Image 77" descr="Une image contenant sombre, assis, signe, écran&#10;&#10;Description générée automatiquement">
            <a:extLst>
              <a:ext uri="{FF2B5EF4-FFF2-40B4-BE49-F238E27FC236}">
                <a16:creationId xmlns:a16="http://schemas.microsoft.com/office/drawing/2014/main" id="{D8076103-5675-4506-9366-CDE4C49E7EB4}"/>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2040250" y="846904"/>
            <a:ext cx="717490" cy="783575"/>
          </a:xfrm>
          <a:prstGeom prst="rect">
            <a:avLst/>
          </a:prstGeom>
        </p:spPr>
      </p:pic>
      <p:pic>
        <p:nvPicPr>
          <p:cNvPr id="82" name="Image 81" descr="Une image contenant sombre, assis, signe, écran&#10;&#10;Description générée automatiquement">
            <a:extLst>
              <a:ext uri="{FF2B5EF4-FFF2-40B4-BE49-F238E27FC236}">
                <a16:creationId xmlns:a16="http://schemas.microsoft.com/office/drawing/2014/main" id="{813B57E3-01A2-4CF9-98FF-F41AD4B5E6DC}"/>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11244328" y="5055298"/>
            <a:ext cx="432650" cy="472500"/>
          </a:xfrm>
          <a:prstGeom prst="rect">
            <a:avLst/>
          </a:prstGeom>
        </p:spPr>
      </p:pic>
      <p:pic>
        <p:nvPicPr>
          <p:cNvPr id="83" name="Image 82" descr="Une image contenant sombre, signe, moniteur, arrêt&#10;&#10;Description générée automatiquement">
            <a:extLst>
              <a:ext uri="{FF2B5EF4-FFF2-40B4-BE49-F238E27FC236}">
                <a16:creationId xmlns:a16="http://schemas.microsoft.com/office/drawing/2014/main" id="{6D558019-4BF8-48A9-8A6C-7A684F550ADA}"/>
              </a:ext>
            </a:extLst>
          </p:cNvPr>
          <p:cNvPicPr>
            <a:picLocks noChangeAspect="1"/>
          </p:cNvPicPr>
          <p:nvPr userDrawn="1"/>
        </p:nvPicPr>
        <p:blipFill>
          <a:blip r:embed="rId9">
            <a:alphaModFix amt="20000"/>
            <a:extLst>
              <a:ext uri="{28A0092B-C50C-407E-A947-70E740481C1C}">
                <a14:useLocalDpi xmlns:a14="http://schemas.microsoft.com/office/drawing/2010/main" val="0"/>
              </a:ext>
            </a:extLst>
          </a:blip>
          <a:stretch>
            <a:fillRect/>
          </a:stretch>
        </p:blipFill>
        <p:spPr>
          <a:xfrm>
            <a:off x="1700513" y="0"/>
            <a:ext cx="545546" cy="568277"/>
          </a:xfrm>
          <a:prstGeom prst="rect">
            <a:avLst/>
          </a:prstGeom>
        </p:spPr>
      </p:pic>
      <p:pic>
        <p:nvPicPr>
          <p:cNvPr id="3" name="Graphique 2">
            <a:extLst>
              <a:ext uri="{FF2B5EF4-FFF2-40B4-BE49-F238E27FC236}">
                <a16:creationId xmlns:a16="http://schemas.microsoft.com/office/drawing/2014/main" id="{4A5EAF6F-C4E9-46F5-A627-C3195583E09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9739" y="223140"/>
            <a:ext cx="2107642" cy="579199"/>
          </a:xfrm>
          <a:prstGeom prst="rect">
            <a:avLst/>
          </a:prstGeom>
        </p:spPr>
      </p:pic>
      <p:sp>
        <p:nvSpPr>
          <p:cNvPr id="47" name="Espace réservé de la date 3">
            <a:extLst>
              <a:ext uri="{FF2B5EF4-FFF2-40B4-BE49-F238E27FC236}">
                <a16:creationId xmlns:a16="http://schemas.microsoft.com/office/drawing/2014/main" id="{22D4C663-AD7D-424F-A6AB-A0E86A0FBDF2}"/>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Segoe Pro" panose="020B0502040504020203" pitchFamily="34" charset="0"/>
              </a:defRPr>
            </a:lvl1pPr>
          </a:lstStyle>
          <a:p>
            <a:fld id="{9996C72D-131D-4AAE-A898-2D3596BFC095}" type="datetimeFigureOut">
              <a:rPr lang="fr-FR" smtClean="0"/>
              <a:pPr/>
              <a:t>16/12/2022</a:t>
            </a:fld>
            <a:endParaRPr lang="fr-FR"/>
          </a:p>
        </p:txBody>
      </p:sp>
      <p:sp>
        <p:nvSpPr>
          <p:cNvPr id="48" name="Espace réservé du pied de page 4">
            <a:extLst>
              <a:ext uri="{FF2B5EF4-FFF2-40B4-BE49-F238E27FC236}">
                <a16:creationId xmlns:a16="http://schemas.microsoft.com/office/drawing/2014/main" id="{B4574A83-F2CC-4444-9D03-9EEE5E02152F}"/>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tx1">
                    <a:lumMod val="75000"/>
                    <a:lumOff val="25000"/>
                  </a:schemeClr>
                </a:solidFill>
                <a:latin typeface="Segoe Pro" panose="020B0502040504020203" pitchFamily="34" charset="0"/>
              </a:defRPr>
            </a:lvl1pPr>
          </a:lstStyle>
          <a:p>
            <a:endParaRPr lang="fr-FR"/>
          </a:p>
        </p:txBody>
      </p:sp>
      <p:sp>
        <p:nvSpPr>
          <p:cNvPr id="49" name="Espace réservé du numéro de diapositive 5">
            <a:extLst>
              <a:ext uri="{FF2B5EF4-FFF2-40B4-BE49-F238E27FC236}">
                <a16:creationId xmlns:a16="http://schemas.microsoft.com/office/drawing/2014/main" id="{B752FD98-B3EA-4591-AED8-056F065E2663}"/>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51" name="Espace réservé du titre 1">
            <a:extLst>
              <a:ext uri="{FF2B5EF4-FFF2-40B4-BE49-F238E27FC236}">
                <a16:creationId xmlns:a16="http://schemas.microsoft.com/office/drawing/2014/main" id="{97BF719E-57CE-4517-AD98-8604A11FB5EA}"/>
              </a:ext>
            </a:extLst>
          </p:cNvPr>
          <p:cNvSpPr>
            <a:spLocks noGrp="1"/>
          </p:cNvSpPr>
          <p:nvPr>
            <p:ph type="title"/>
          </p:nvPr>
        </p:nvSpPr>
        <p:spPr>
          <a:xfrm>
            <a:off x="2315341" y="0"/>
            <a:ext cx="7474397" cy="95303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53" name="Espace réservé du texte 2">
            <a:extLst>
              <a:ext uri="{FF2B5EF4-FFF2-40B4-BE49-F238E27FC236}">
                <a16:creationId xmlns:a16="http://schemas.microsoft.com/office/drawing/2014/main" id="{762E51EA-9341-438A-96E4-86C6D134513D}"/>
              </a:ext>
            </a:extLst>
          </p:cNvPr>
          <p:cNvSpPr>
            <a:spLocks noGrp="1"/>
          </p:cNvSpPr>
          <p:nvPr>
            <p:ph idx="1" hasCustomPrompt="1"/>
          </p:nvPr>
        </p:nvSpPr>
        <p:spPr>
          <a:xfrm>
            <a:off x="2315342" y="1423496"/>
            <a:ext cx="9095468" cy="4753467"/>
          </a:xfrm>
          <a:prstGeom prst="rect">
            <a:avLst/>
          </a:prstGeom>
          <a:noFill/>
        </p:spPr>
        <p:txBody>
          <a:bodyPr vert="horz" lIns="91440" tIns="45720" rIns="91440" bIns="45720" rtlCol="0">
            <a:normAutofit/>
          </a:bodyPr>
          <a:lstStyle>
            <a:lvl1pPr marL="0" indent="0">
              <a:lnSpc>
                <a:spcPct val="150000"/>
              </a:lnSpc>
              <a:tabLst>
                <a:tab pos="7439025" algn="l"/>
              </a:tabLst>
              <a:defRPr sz="2800">
                <a:solidFill>
                  <a:schemeClr val="tx1">
                    <a:lumMod val="95000"/>
                    <a:lumOff val="5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815945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PFS - Contenu 02 (violet)">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53D9EBF3-DFC5-40B5-80EF-4F6348317BDE}"/>
              </a:ext>
            </a:extLst>
          </p:cNvPr>
          <p:cNvGrpSpPr/>
          <p:nvPr userDrawn="1"/>
        </p:nvGrpSpPr>
        <p:grpSpPr>
          <a:xfrm>
            <a:off x="191198" y="0"/>
            <a:ext cx="11890443" cy="6810268"/>
            <a:chOff x="191198" y="0"/>
            <a:chExt cx="11890443" cy="6810268"/>
          </a:xfrm>
          <a:solidFill>
            <a:srgbClr val="000000">
              <a:alpha val="4706"/>
            </a:srgbClr>
          </a:solidFill>
        </p:grpSpPr>
        <p:pic>
          <p:nvPicPr>
            <p:cNvPr id="12" name="Graphique 11">
              <a:extLst>
                <a:ext uri="{FF2B5EF4-FFF2-40B4-BE49-F238E27FC236}">
                  <a16:creationId xmlns:a16="http://schemas.microsoft.com/office/drawing/2014/main" id="{F577293C-7F84-48F7-9951-2F173AE03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4" name="Graphique 13">
              <a:extLst>
                <a:ext uri="{FF2B5EF4-FFF2-40B4-BE49-F238E27FC236}">
                  <a16:creationId xmlns:a16="http://schemas.microsoft.com/office/drawing/2014/main" id="{C3FFD5A7-EA26-469B-8207-5AB345408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5" name="Graphique 14">
              <a:extLst>
                <a:ext uri="{FF2B5EF4-FFF2-40B4-BE49-F238E27FC236}">
                  <a16:creationId xmlns:a16="http://schemas.microsoft.com/office/drawing/2014/main" id="{1FDDEA64-D455-4FB7-9C58-C5F3E9AD4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6" name="Graphique 15">
              <a:extLst>
                <a:ext uri="{FF2B5EF4-FFF2-40B4-BE49-F238E27FC236}">
                  <a16:creationId xmlns:a16="http://schemas.microsoft.com/office/drawing/2014/main" id="{26C2173B-1284-4449-8E51-88BC6DF0D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7" name="Graphique 16">
              <a:extLst>
                <a:ext uri="{FF2B5EF4-FFF2-40B4-BE49-F238E27FC236}">
                  <a16:creationId xmlns:a16="http://schemas.microsoft.com/office/drawing/2014/main" id="{3F1D138E-49C3-43EC-ACC0-EB0569A95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18" name="Graphique 17">
              <a:extLst>
                <a:ext uri="{FF2B5EF4-FFF2-40B4-BE49-F238E27FC236}">
                  <a16:creationId xmlns:a16="http://schemas.microsoft.com/office/drawing/2014/main" id="{7B82DE47-1996-46A6-812E-39BB6EA0C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19" name="Graphique 18">
              <a:extLst>
                <a:ext uri="{FF2B5EF4-FFF2-40B4-BE49-F238E27FC236}">
                  <a16:creationId xmlns:a16="http://schemas.microsoft.com/office/drawing/2014/main" id="{3A0CE19A-A81B-44FF-86B5-4D688DFC8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0" name="Graphique 19">
              <a:extLst>
                <a:ext uri="{FF2B5EF4-FFF2-40B4-BE49-F238E27FC236}">
                  <a16:creationId xmlns:a16="http://schemas.microsoft.com/office/drawing/2014/main" id="{65AD3279-A0D5-421C-BB68-369F10BAF9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1" name="Graphique 20">
              <a:extLst>
                <a:ext uri="{FF2B5EF4-FFF2-40B4-BE49-F238E27FC236}">
                  <a16:creationId xmlns:a16="http://schemas.microsoft.com/office/drawing/2014/main" id="{A3C71503-FC09-4878-9718-71BAF8EA5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2" name="Graphique 21">
              <a:extLst>
                <a:ext uri="{FF2B5EF4-FFF2-40B4-BE49-F238E27FC236}">
                  <a16:creationId xmlns:a16="http://schemas.microsoft.com/office/drawing/2014/main" id="{2143427D-6575-4779-A21C-4416CCCC9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3" name="Graphique 22">
              <a:extLst>
                <a:ext uri="{FF2B5EF4-FFF2-40B4-BE49-F238E27FC236}">
                  <a16:creationId xmlns:a16="http://schemas.microsoft.com/office/drawing/2014/main" id="{C9B7E282-7E1C-4B55-875F-F7CF34603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4" name="Graphique 23">
              <a:extLst>
                <a:ext uri="{FF2B5EF4-FFF2-40B4-BE49-F238E27FC236}">
                  <a16:creationId xmlns:a16="http://schemas.microsoft.com/office/drawing/2014/main" id="{A13B15BB-8413-4779-A222-CE92FDF99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5" name="Graphique 24">
              <a:extLst>
                <a:ext uri="{FF2B5EF4-FFF2-40B4-BE49-F238E27FC236}">
                  <a16:creationId xmlns:a16="http://schemas.microsoft.com/office/drawing/2014/main" id="{F56C0E37-0C57-4836-AB9C-E1977FBCAC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9961" y="653194"/>
              <a:ext cx="810288" cy="934948"/>
            </a:xfrm>
            <a:prstGeom prst="rect">
              <a:avLst/>
            </a:prstGeom>
          </p:spPr>
        </p:pic>
        <p:pic>
          <p:nvPicPr>
            <p:cNvPr id="26" name="Graphique 25">
              <a:extLst>
                <a:ext uri="{FF2B5EF4-FFF2-40B4-BE49-F238E27FC236}">
                  <a16:creationId xmlns:a16="http://schemas.microsoft.com/office/drawing/2014/main" id="{D3A3D7BB-9A4A-43D5-B761-EEB06EFDF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540" y="840982"/>
              <a:ext cx="810288" cy="934948"/>
            </a:xfrm>
            <a:prstGeom prst="rect">
              <a:avLst/>
            </a:prstGeom>
          </p:spPr>
        </p:pic>
        <p:pic>
          <p:nvPicPr>
            <p:cNvPr id="27" name="Graphique 26">
              <a:extLst>
                <a:ext uri="{FF2B5EF4-FFF2-40B4-BE49-F238E27FC236}">
                  <a16:creationId xmlns:a16="http://schemas.microsoft.com/office/drawing/2014/main" id="{2EE4E7F3-7BF3-4F33-8239-8E62278E8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28" name="Graphique 27">
              <a:extLst>
                <a:ext uri="{FF2B5EF4-FFF2-40B4-BE49-F238E27FC236}">
                  <a16:creationId xmlns:a16="http://schemas.microsoft.com/office/drawing/2014/main" id="{7BE4EEF7-3C21-4329-AF92-A85133B4E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29" name="Graphique 28">
              <a:extLst>
                <a:ext uri="{FF2B5EF4-FFF2-40B4-BE49-F238E27FC236}">
                  <a16:creationId xmlns:a16="http://schemas.microsoft.com/office/drawing/2014/main" id="{4F4BCB91-B67B-4A0E-8BA4-8A39BF419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0" name="Graphique 29">
              <a:extLst>
                <a:ext uri="{FF2B5EF4-FFF2-40B4-BE49-F238E27FC236}">
                  <a16:creationId xmlns:a16="http://schemas.microsoft.com/office/drawing/2014/main" id="{65854C49-E72A-4F77-9F3C-642DE031F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1" name="Graphique 30">
              <a:extLst>
                <a:ext uri="{FF2B5EF4-FFF2-40B4-BE49-F238E27FC236}">
                  <a16:creationId xmlns:a16="http://schemas.microsoft.com/office/drawing/2014/main" id="{42966C60-22E8-487B-9AF5-ED4AB4146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2" name="Graphique 31">
              <a:extLst>
                <a:ext uri="{FF2B5EF4-FFF2-40B4-BE49-F238E27FC236}">
                  <a16:creationId xmlns:a16="http://schemas.microsoft.com/office/drawing/2014/main" id="{A5452599-AA15-4092-9B96-D1A14FAF42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3" name="Graphique 32">
              <a:extLst>
                <a:ext uri="{FF2B5EF4-FFF2-40B4-BE49-F238E27FC236}">
                  <a16:creationId xmlns:a16="http://schemas.microsoft.com/office/drawing/2014/main" id="{58BE81FE-B838-441F-AF10-605F18EC7D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4" name="Graphique 33">
              <a:extLst>
                <a:ext uri="{FF2B5EF4-FFF2-40B4-BE49-F238E27FC236}">
                  <a16:creationId xmlns:a16="http://schemas.microsoft.com/office/drawing/2014/main" id="{DE15FE77-86A0-40EC-9BAB-500F463458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5" name="Graphique 34">
              <a:extLst>
                <a:ext uri="{FF2B5EF4-FFF2-40B4-BE49-F238E27FC236}">
                  <a16:creationId xmlns:a16="http://schemas.microsoft.com/office/drawing/2014/main" id="{531F6861-D68A-4541-8E4C-B28C5C870F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6" name="Graphique 35">
              <a:extLst>
                <a:ext uri="{FF2B5EF4-FFF2-40B4-BE49-F238E27FC236}">
                  <a16:creationId xmlns:a16="http://schemas.microsoft.com/office/drawing/2014/main" id="{206BC722-3CAB-4284-8742-D6441FB4B4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7" name="Graphique 36">
              <a:extLst>
                <a:ext uri="{FF2B5EF4-FFF2-40B4-BE49-F238E27FC236}">
                  <a16:creationId xmlns:a16="http://schemas.microsoft.com/office/drawing/2014/main" id="{4A0B005A-E58A-4AE2-A351-2D77B2EF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38" name="Graphique 37">
              <a:extLst>
                <a:ext uri="{FF2B5EF4-FFF2-40B4-BE49-F238E27FC236}">
                  <a16:creationId xmlns:a16="http://schemas.microsoft.com/office/drawing/2014/main" id="{1A0396C0-B6B9-4816-B934-2CFA381AF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39" name="Graphique 38">
              <a:extLst>
                <a:ext uri="{FF2B5EF4-FFF2-40B4-BE49-F238E27FC236}">
                  <a16:creationId xmlns:a16="http://schemas.microsoft.com/office/drawing/2014/main" id="{24B0A775-BDBD-4380-B5C2-6B4523A67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0" name="Graphique 39">
              <a:extLst>
                <a:ext uri="{FF2B5EF4-FFF2-40B4-BE49-F238E27FC236}">
                  <a16:creationId xmlns:a16="http://schemas.microsoft.com/office/drawing/2014/main" id="{66C9AA18-CB88-4B55-8CCE-FAE5D60CB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1" name="Graphique 40">
              <a:extLst>
                <a:ext uri="{FF2B5EF4-FFF2-40B4-BE49-F238E27FC236}">
                  <a16:creationId xmlns:a16="http://schemas.microsoft.com/office/drawing/2014/main" id="{517703AF-309F-4654-A8A8-783A69481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pic>
        <p:nvPicPr>
          <p:cNvPr id="4" name="Image 3" descr="Une image contenant table, assis, ordinateur, arrière-plan&#10;&#10;Description générée automatiquement">
            <a:extLst>
              <a:ext uri="{FF2B5EF4-FFF2-40B4-BE49-F238E27FC236}">
                <a16:creationId xmlns:a16="http://schemas.microsoft.com/office/drawing/2014/main" id="{5C06B847-B74B-4454-8E65-C36ECA56D7A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8328" t="65919"/>
          <a:stretch/>
        </p:blipFill>
        <p:spPr>
          <a:xfrm>
            <a:off x="-1" y="0"/>
            <a:ext cx="2720485" cy="529548"/>
          </a:xfrm>
          <a:prstGeom prst="rect">
            <a:avLst/>
          </a:prstGeom>
        </p:spPr>
      </p:pic>
      <p:pic>
        <p:nvPicPr>
          <p:cNvPr id="10" name="Image 9" descr="Une image contenant assis, table, lumière, sombre&#10;&#10;Description générée automatiquement">
            <a:extLst>
              <a:ext uri="{FF2B5EF4-FFF2-40B4-BE49-F238E27FC236}">
                <a16:creationId xmlns:a16="http://schemas.microsoft.com/office/drawing/2014/main" id="{E4B0CF8E-711D-40FA-87AB-BD1048800E5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50255" r="2452"/>
          <a:stretch/>
        </p:blipFill>
        <p:spPr>
          <a:xfrm rot="16200000">
            <a:off x="-1431350" y="1431349"/>
            <a:ext cx="3766050" cy="903349"/>
          </a:xfrm>
          <a:prstGeom prst="rect">
            <a:avLst/>
          </a:prstGeom>
        </p:spPr>
      </p:pic>
      <p:pic>
        <p:nvPicPr>
          <p:cNvPr id="44" name="Image 43" descr="Une image contenant arrêt, signe, vert&#10;&#10;Description générée automatiquement">
            <a:extLst>
              <a:ext uri="{FF2B5EF4-FFF2-40B4-BE49-F238E27FC236}">
                <a16:creationId xmlns:a16="http://schemas.microsoft.com/office/drawing/2014/main" id="{F723E45B-AFCE-4781-B190-6DC1F7A595E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14666"/>
          <a:stretch/>
        </p:blipFill>
        <p:spPr>
          <a:xfrm>
            <a:off x="-28207" y="0"/>
            <a:ext cx="1673918" cy="1588142"/>
          </a:xfrm>
          <a:prstGeom prst="rect">
            <a:avLst/>
          </a:prstGeom>
        </p:spPr>
      </p:pic>
      <p:pic>
        <p:nvPicPr>
          <p:cNvPr id="53" name="Image 52" descr="Une image contenant lumière&#10;&#10;Description générée automatiquement">
            <a:extLst>
              <a:ext uri="{FF2B5EF4-FFF2-40B4-BE49-F238E27FC236}">
                <a16:creationId xmlns:a16="http://schemas.microsoft.com/office/drawing/2014/main" id="{B8185ED0-4CD1-4979-8A1A-C0F2BA17DDC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1960"/>
          <a:stretch/>
        </p:blipFill>
        <p:spPr>
          <a:xfrm>
            <a:off x="11493213" y="5279295"/>
            <a:ext cx="698787" cy="1606154"/>
          </a:xfrm>
          <a:prstGeom prst="rect">
            <a:avLst/>
          </a:prstGeom>
        </p:spPr>
      </p:pic>
      <p:pic>
        <p:nvPicPr>
          <p:cNvPr id="57" name="Image 56" descr="Une image contenant assis, table, lumière, sombre&#10;&#10;Description générée automatiquement">
            <a:extLst>
              <a:ext uri="{FF2B5EF4-FFF2-40B4-BE49-F238E27FC236}">
                <a16:creationId xmlns:a16="http://schemas.microsoft.com/office/drawing/2014/main" id="{0B45B649-9A55-481A-9524-97EA62097BA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59374"/>
          <a:stretch/>
        </p:blipFill>
        <p:spPr>
          <a:xfrm rot="5400000">
            <a:off x="10268588" y="3491643"/>
            <a:ext cx="3229654" cy="617171"/>
          </a:xfrm>
          <a:prstGeom prst="rect">
            <a:avLst/>
          </a:prstGeom>
        </p:spPr>
      </p:pic>
      <p:pic>
        <p:nvPicPr>
          <p:cNvPr id="61" name="Image 60" descr="Une image contenant lumière&#10;&#10;Description générée automatiquement">
            <a:extLst>
              <a:ext uri="{FF2B5EF4-FFF2-40B4-BE49-F238E27FC236}">
                <a16:creationId xmlns:a16="http://schemas.microsoft.com/office/drawing/2014/main" id="{6C914E5E-ED10-431E-8351-52604467FC3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8177"/>
          <a:stretch/>
        </p:blipFill>
        <p:spPr>
          <a:xfrm>
            <a:off x="11844017" y="4596530"/>
            <a:ext cx="347983" cy="1207426"/>
          </a:xfrm>
          <a:prstGeom prst="rect">
            <a:avLst/>
          </a:prstGeom>
        </p:spPr>
      </p:pic>
      <p:pic>
        <p:nvPicPr>
          <p:cNvPr id="65" name="Image 64" descr="Une image contenant arrêt, signe, vert&#10;&#10;Description générée automatiquement">
            <a:extLst>
              <a:ext uri="{FF2B5EF4-FFF2-40B4-BE49-F238E27FC236}">
                <a16:creationId xmlns:a16="http://schemas.microsoft.com/office/drawing/2014/main" id="{992F9D9D-8D68-4634-8797-79E80D90510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103356" y="3410844"/>
            <a:ext cx="1209087" cy="1344274"/>
          </a:xfrm>
          <a:prstGeom prst="rect">
            <a:avLst/>
          </a:prstGeom>
        </p:spPr>
      </p:pic>
      <p:pic>
        <p:nvPicPr>
          <p:cNvPr id="71" name="Image 70" descr="Une image contenant lumière&#10;&#10;Description générée automatiquement">
            <a:extLst>
              <a:ext uri="{FF2B5EF4-FFF2-40B4-BE49-F238E27FC236}">
                <a16:creationId xmlns:a16="http://schemas.microsoft.com/office/drawing/2014/main" id="{743D9D39-006C-4A6E-8FDE-D2F109CE1D2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3919"/>
          <a:stretch/>
        </p:blipFill>
        <p:spPr>
          <a:xfrm>
            <a:off x="11676727" y="1860894"/>
            <a:ext cx="515273" cy="1576863"/>
          </a:xfrm>
          <a:prstGeom prst="rect">
            <a:avLst/>
          </a:prstGeom>
        </p:spPr>
      </p:pic>
      <p:pic>
        <p:nvPicPr>
          <p:cNvPr id="73" name="Image 72" descr="Une image contenant table, assis, ordinateur, arrière-plan&#10;&#10;Description générée automatiquement">
            <a:extLst>
              <a:ext uri="{FF2B5EF4-FFF2-40B4-BE49-F238E27FC236}">
                <a16:creationId xmlns:a16="http://schemas.microsoft.com/office/drawing/2014/main" id="{C2DE5398-A866-4037-A7B0-3A3FC24167F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8701" t="68994"/>
          <a:stretch/>
        </p:blipFill>
        <p:spPr>
          <a:xfrm rot="5400000">
            <a:off x="10751231" y="946465"/>
            <a:ext cx="2387236" cy="494301"/>
          </a:xfrm>
          <a:prstGeom prst="rect">
            <a:avLst/>
          </a:prstGeom>
        </p:spPr>
      </p:pic>
      <p:pic>
        <p:nvPicPr>
          <p:cNvPr id="75" name="Image 74" descr="Une image contenant signe, moniteur, arrêt&#10;&#10;Description générée automatiquement">
            <a:extLst>
              <a:ext uri="{FF2B5EF4-FFF2-40B4-BE49-F238E27FC236}">
                <a16:creationId xmlns:a16="http://schemas.microsoft.com/office/drawing/2014/main" id="{2A17D336-ECD3-4CCD-8071-AA80D2EFE95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03570" y="3627733"/>
            <a:ext cx="874879" cy="909268"/>
          </a:xfrm>
          <a:prstGeom prst="rect">
            <a:avLst/>
          </a:prstGeom>
        </p:spPr>
      </p:pic>
      <p:pic>
        <p:nvPicPr>
          <p:cNvPr id="77" name="Image 76">
            <a:extLst>
              <a:ext uri="{FF2B5EF4-FFF2-40B4-BE49-F238E27FC236}">
                <a16:creationId xmlns:a16="http://schemas.microsoft.com/office/drawing/2014/main" id="{F773FAEF-1B47-44D2-9931-A0E50AEA601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625446" y="5126660"/>
            <a:ext cx="1279041" cy="1372630"/>
          </a:xfrm>
          <a:prstGeom prst="rect">
            <a:avLst/>
          </a:prstGeom>
        </p:spPr>
      </p:pic>
      <p:pic>
        <p:nvPicPr>
          <p:cNvPr id="79" name="Image 78">
            <a:extLst>
              <a:ext uri="{FF2B5EF4-FFF2-40B4-BE49-F238E27FC236}">
                <a16:creationId xmlns:a16="http://schemas.microsoft.com/office/drawing/2014/main" id="{74769267-A35F-4284-9E8F-05D785B74ED7}"/>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172925" y="526571"/>
            <a:ext cx="626062" cy="706556"/>
          </a:xfrm>
          <a:prstGeom prst="rect">
            <a:avLst/>
          </a:prstGeom>
        </p:spPr>
      </p:pic>
      <p:pic>
        <p:nvPicPr>
          <p:cNvPr id="80" name="Image 79">
            <a:extLst>
              <a:ext uri="{FF2B5EF4-FFF2-40B4-BE49-F238E27FC236}">
                <a16:creationId xmlns:a16="http://schemas.microsoft.com/office/drawing/2014/main" id="{BF07267F-5405-4963-9EAB-7C490DEE4AD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18000000">
            <a:off x="8233783" y="6379390"/>
            <a:ext cx="336771" cy="380070"/>
          </a:xfrm>
          <a:prstGeom prst="rect">
            <a:avLst/>
          </a:prstGeom>
        </p:spPr>
      </p:pic>
      <p:pic>
        <p:nvPicPr>
          <p:cNvPr id="81" name="Image 80">
            <a:extLst>
              <a:ext uri="{FF2B5EF4-FFF2-40B4-BE49-F238E27FC236}">
                <a16:creationId xmlns:a16="http://schemas.microsoft.com/office/drawing/2014/main" id="{2F59B893-EC32-49DE-9D68-4629711A6886}"/>
              </a:ext>
            </a:extLst>
          </p:cNvPr>
          <p:cNvPicPr>
            <a:picLocks noChangeAspect="1"/>
          </p:cNvPicPr>
          <p:nvPr userDrawn="1"/>
        </p:nvPicPr>
        <p:blipFill>
          <a:blip r:embed="rId9">
            <a:alphaModFix amt="20000"/>
            <a:extLst>
              <a:ext uri="{28A0092B-C50C-407E-A947-70E740481C1C}">
                <a14:useLocalDpi xmlns:a14="http://schemas.microsoft.com/office/drawing/2010/main" val="0"/>
              </a:ext>
            </a:extLst>
          </a:blip>
          <a:stretch>
            <a:fillRect/>
          </a:stretch>
        </p:blipFill>
        <p:spPr>
          <a:xfrm>
            <a:off x="1651047" y="373137"/>
            <a:ext cx="735980" cy="789833"/>
          </a:xfrm>
          <a:prstGeom prst="rect">
            <a:avLst/>
          </a:prstGeom>
        </p:spPr>
      </p:pic>
      <p:pic>
        <p:nvPicPr>
          <p:cNvPr id="85" name="Image 84" descr="Une image contenant lumière&#10;&#10;Description générée automatiquement">
            <a:extLst>
              <a:ext uri="{FF2B5EF4-FFF2-40B4-BE49-F238E27FC236}">
                <a16:creationId xmlns:a16="http://schemas.microsoft.com/office/drawing/2014/main" id="{B14A6682-A52C-4D23-B3D2-C1A2B03EA8F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7200000">
            <a:off x="1106415" y="182971"/>
            <a:ext cx="1042725" cy="1151355"/>
          </a:xfrm>
          <a:prstGeom prst="rect">
            <a:avLst/>
          </a:prstGeom>
        </p:spPr>
      </p:pic>
      <p:pic>
        <p:nvPicPr>
          <p:cNvPr id="87" name="Image 86" descr="Une image contenant signe, moniteur, arrêt&#10;&#10;Description générée automatiquement">
            <a:extLst>
              <a:ext uri="{FF2B5EF4-FFF2-40B4-BE49-F238E27FC236}">
                <a16:creationId xmlns:a16="http://schemas.microsoft.com/office/drawing/2014/main" id="{1D035380-E422-452C-B765-D19A91D5E6A0}"/>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11112785" y="1188004"/>
            <a:ext cx="620979" cy="645388"/>
          </a:xfrm>
          <a:prstGeom prst="rect">
            <a:avLst/>
          </a:prstGeom>
        </p:spPr>
      </p:pic>
      <p:sp>
        <p:nvSpPr>
          <p:cNvPr id="47" name="Espace réservé de la date 3">
            <a:extLst>
              <a:ext uri="{FF2B5EF4-FFF2-40B4-BE49-F238E27FC236}">
                <a16:creationId xmlns:a16="http://schemas.microsoft.com/office/drawing/2014/main" id="{22D4C663-AD7D-424F-A6AB-A0E86A0FBDF2}"/>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Segoe Pro" panose="020B0502040504020203" pitchFamily="34" charset="0"/>
              </a:defRPr>
            </a:lvl1pPr>
          </a:lstStyle>
          <a:p>
            <a:fld id="{9996C72D-131D-4AAE-A898-2D3596BFC095}" type="datetimeFigureOut">
              <a:rPr lang="fr-FR" smtClean="0"/>
              <a:pPr/>
              <a:t>16/12/2022</a:t>
            </a:fld>
            <a:endParaRPr lang="fr-FR"/>
          </a:p>
        </p:txBody>
      </p:sp>
      <p:sp>
        <p:nvSpPr>
          <p:cNvPr id="48" name="Espace réservé du pied de page 4">
            <a:extLst>
              <a:ext uri="{FF2B5EF4-FFF2-40B4-BE49-F238E27FC236}">
                <a16:creationId xmlns:a16="http://schemas.microsoft.com/office/drawing/2014/main" id="{B4574A83-F2CC-4444-9D03-9EEE5E02152F}"/>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tx1">
                    <a:lumMod val="75000"/>
                    <a:lumOff val="25000"/>
                  </a:schemeClr>
                </a:solidFill>
                <a:latin typeface="Segoe Pro" panose="020B0502040504020203" pitchFamily="34" charset="0"/>
              </a:defRPr>
            </a:lvl1pPr>
          </a:lstStyle>
          <a:p>
            <a:endParaRPr lang="fr-FR"/>
          </a:p>
        </p:txBody>
      </p:sp>
      <p:sp>
        <p:nvSpPr>
          <p:cNvPr id="49" name="Espace réservé du numéro de diapositive 5">
            <a:extLst>
              <a:ext uri="{FF2B5EF4-FFF2-40B4-BE49-F238E27FC236}">
                <a16:creationId xmlns:a16="http://schemas.microsoft.com/office/drawing/2014/main" id="{B752FD98-B3EA-4591-AED8-056F065E2663}"/>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Segoe Pro" panose="020B0502040504020203" pitchFamily="34" charset="0"/>
              </a:defRPr>
            </a:lvl1pPr>
          </a:lstStyle>
          <a:p>
            <a:fld id="{FBD88AFB-2642-4C54-A9FB-56D6B6BAB769}" type="slidenum">
              <a:rPr lang="fr-FR" smtClean="0"/>
              <a:pPr/>
              <a:t>‹#›</a:t>
            </a:fld>
            <a:endParaRPr lang="fr-FR"/>
          </a:p>
        </p:txBody>
      </p:sp>
      <p:pic>
        <p:nvPicPr>
          <p:cNvPr id="3" name="Graphique 2">
            <a:extLst>
              <a:ext uri="{FF2B5EF4-FFF2-40B4-BE49-F238E27FC236}">
                <a16:creationId xmlns:a16="http://schemas.microsoft.com/office/drawing/2014/main" id="{4A5EAF6F-C4E9-46F5-A627-C3195583E09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9739" y="223140"/>
            <a:ext cx="2107642" cy="579199"/>
          </a:xfrm>
          <a:prstGeom prst="rect">
            <a:avLst/>
          </a:prstGeom>
        </p:spPr>
      </p:pic>
      <p:sp>
        <p:nvSpPr>
          <p:cNvPr id="54" name="Espace réservé du titre 1">
            <a:extLst>
              <a:ext uri="{FF2B5EF4-FFF2-40B4-BE49-F238E27FC236}">
                <a16:creationId xmlns:a16="http://schemas.microsoft.com/office/drawing/2014/main" id="{97C7A351-8E59-4AEB-A1DE-3E360A688BB5}"/>
              </a:ext>
            </a:extLst>
          </p:cNvPr>
          <p:cNvSpPr>
            <a:spLocks noGrp="1"/>
          </p:cNvSpPr>
          <p:nvPr>
            <p:ph type="title"/>
          </p:nvPr>
        </p:nvSpPr>
        <p:spPr>
          <a:xfrm>
            <a:off x="2315341" y="0"/>
            <a:ext cx="7474397" cy="95303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55" name="Espace réservé du texte 2">
            <a:extLst>
              <a:ext uri="{FF2B5EF4-FFF2-40B4-BE49-F238E27FC236}">
                <a16:creationId xmlns:a16="http://schemas.microsoft.com/office/drawing/2014/main" id="{D3F3F2F4-7269-4588-B489-DA10EF34E367}"/>
              </a:ext>
            </a:extLst>
          </p:cNvPr>
          <p:cNvSpPr>
            <a:spLocks noGrp="1"/>
          </p:cNvSpPr>
          <p:nvPr>
            <p:ph idx="1" hasCustomPrompt="1"/>
          </p:nvPr>
        </p:nvSpPr>
        <p:spPr>
          <a:xfrm>
            <a:off x="2315342" y="1423496"/>
            <a:ext cx="9095468" cy="4753467"/>
          </a:xfrm>
          <a:prstGeom prst="rect">
            <a:avLst/>
          </a:prstGeom>
          <a:noFill/>
        </p:spPr>
        <p:txBody>
          <a:bodyPr vert="horz" lIns="91440" tIns="45720" rIns="91440" bIns="45720" rtlCol="0">
            <a:normAutofit/>
          </a:bodyPr>
          <a:lstStyle>
            <a:lvl1pPr marL="0" indent="0">
              <a:lnSpc>
                <a:spcPct val="150000"/>
              </a:lnSpc>
              <a:tabLst>
                <a:tab pos="7439025" algn="l"/>
              </a:tabLst>
              <a:defRPr sz="2800">
                <a:solidFill>
                  <a:schemeClr val="tx1">
                    <a:lumMod val="95000"/>
                    <a:lumOff val="5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2044389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PFS - Contenu 02 (jaune)">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53D9EBF3-DFC5-40B5-80EF-4F6348317BDE}"/>
              </a:ext>
            </a:extLst>
          </p:cNvPr>
          <p:cNvGrpSpPr/>
          <p:nvPr userDrawn="1"/>
        </p:nvGrpSpPr>
        <p:grpSpPr>
          <a:xfrm>
            <a:off x="191198" y="0"/>
            <a:ext cx="11890443" cy="6810268"/>
            <a:chOff x="191198" y="0"/>
            <a:chExt cx="11890443" cy="6810268"/>
          </a:xfrm>
          <a:solidFill>
            <a:srgbClr val="000000">
              <a:alpha val="4706"/>
            </a:srgbClr>
          </a:solidFill>
        </p:grpSpPr>
        <p:pic>
          <p:nvPicPr>
            <p:cNvPr id="12" name="Graphique 11">
              <a:extLst>
                <a:ext uri="{FF2B5EF4-FFF2-40B4-BE49-F238E27FC236}">
                  <a16:creationId xmlns:a16="http://schemas.microsoft.com/office/drawing/2014/main" id="{F577293C-7F84-48F7-9951-2F173AE03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4" name="Graphique 13">
              <a:extLst>
                <a:ext uri="{FF2B5EF4-FFF2-40B4-BE49-F238E27FC236}">
                  <a16:creationId xmlns:a16="http://schemas.microsoft.com/office/drawing/2014/main" id="{C3FFD5A7-EA26-469B-8207-5AB345408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5" name="Graphique 14">
              <a:extLst>
                <a:ext uri="{FF2B5EF4-FFF2-40B4-BE49-F238E27FC236}">
                  <a16:creationId xmlns:a16="http://schemas.microsoft.com/office/drawing/2014/main" id="{1FDDEA64-D455-4FB7-9C58-C5F3E9AD4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6" name="Graphique 15">
              <a:extLst>
                <a:ext uri="{FF2B5EF4-FFF2-40B4-BE49-F238E27FC236}">
                  <a16:creationId xmlns:a16="http://schemas.microsoft.com/office/drawing/2014/main" id="{26C2173B-1284-4449-8E51-88BC6DF0D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7" name="Graphique 16">
              <a:extLst>
                <a:ext uri="{FF2B5EF4-FFF2-40B4-BE49-F238E27FC236}">
                  <a16:creationId xmlns:a16="http://schemas.microsoft.com/office/drawing/2014/main" id="{3F1D138E-49C3-43EC-ACC0-EB0569A95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18" name="Graphique 17">
              <a:extLst>
                <a:ext uri="{FF2B5EF4-FFF2-40B4-BE49-F238E27FC236}">
                  <a16:creationId xmlns:a16="http://schemas.microsoft.com/office/drawing/2014/main" id="{7B82DE47-1996-46A6-812E-39BB6EA0C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19" name="Graphique 18">
              <a:extLst>
                <a:ext uri="{FF2B5EF4-FFF2-40B4-BE49-F238E27FC236}">
                  <a16:creationId xmlns:a16="http://schemas.microsoft.com/office/drawing/2014/main" id="{3A0CE19A-A81B-44FF-86B5-4D688DFC8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0" name="Graphique 19">
              <a:extLst>
                <a:ext uri="{FF2B5EF4-FFF2-40B4-BE49-F238E27FC236}">
                  <a16:creationId xmlns:a16="http://schemas.microsoft.com/office/drawing/2014/main" id="{65AD3279-A0D5-421C-BB68-369F10BAF9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1" name="Graphique 20">
              <a:extLst>
                <a:ext uri="{FF2B5EF4-FFF2-40B4-BE49-F238E27FC236}">
                  <a16:creationId xmlns:a16="http://schemas.microsoft.com/office/drawing/2014/main" id="{A3C71503-FC09-4878-9718-71BAF8EA5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2" name="Graphique 21">
              <a:extLst>
                <a:ext uri="{FF2B5EF4-FFF2-40B4-BE49-F238E27FC236}">
                  <a16:creationId xmlns:a16="http://schemas.microsoft.com/office/drawing/2014/main" id="{2143427D-6575-4779-A21C-4416CCCC9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3" name="Graphique 22">
              <a:extLst>
                <a:ext uri="{FF2B5EF4-FFF2-40B4-BE49-F238E27FC236}">
                  <a16:creationId xmlns:a16="http://schemas.microsoft.com/office/drawing/2014/main" id="{C9B7E282-7E1C-4B55-875F-F7CF34603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4" name="Graphique 23">
              <a:extLst>
                <a:ext uri="{FF2B5EF4-FFF2-40B4-BE49-F238E27FC236}">
                  <a16:creationId xmlns:a16="http://schemas.microsoft.com/office/drawing/2014/main" id="{A13B15BB-8413-4779-A222-CE92FDF99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5" name="Graphique 24">
              <a:extLst>
                <a:ext uri="{FF2B5EF4-FFF2-40B4-BE49-F238E27FC236}">
                  <a16:creationId xmlns:a16="http://schemas.microsoft.com/office/drawing/2014/main" id="{F56C0E37-0C57-4836-AB9C-E1977FBCAC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9961" y="653194"/>
              <a:ext cx="810288" cy="934948"/>
            </a:xfrm>
            <a:prstGeom prst="rect">
              <a:avLst/>
            </a:prstGeom>
          </p:spPr>
        </p:pic>
        <p:pic>
          <p:nvPicPr>
            <p:cNvPr id="26" name="Graphique 25">
              <a:extLst>
                <a:ext uri="{FF2B5EF4-FFF2-40B4-BE49-F238E27FC236}">
                  <a16:creationId xmlns:a16="http://schemas.microsoft.com/office/drawing/2014/main" id="{D3A3D7BB-9A4A-43D5-B761-EEB06EFDF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540" y="840982"/>
              <a:ext cx="810288" cy="934948"/>
            </a:xfrm>
            <a:prstGeom prst="rect">
              <a:avLst/>
            </a:prstGeom>
          </p:spPr>
        </p:pic>
        <p:pic>
          <p:nvPicPr>
            <p:cNvPr id="27" name="Graphique 26">
              <a:extLst>
                <a:ext uri="{FF2B5EF4-FFF2-40B4-BE49-F238E27FC236}">
                  <a16:creationId xmlns:a16="http://schemas.microsoft.com/office/drawing/2014/main" id="{2EE4E7F3-7BF3-4F33-8239-8E62278E8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28" name="Graphique 27">
              <a:extLst>
                <a:ext uri="{FF2B5EF4-FFF2-40B4-BE49-F238E27FC236}">
                  <a16:creationId xmlns:a16="http://schemas.microsoft.com/office/drawing/2014/main" id="{7BE4EEF7-3C21-4329-AF92-A85133B4E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29" name="Graphique 28">
              <a:extLst>
                <a:ext uri="{FF2B5EF4-FFF2-40B4-BE49-F238E27FC236}">
                  <a16:creationId xmlns:a16="http://schemas.microsoft.com/office/drawing/2014/main" id="{4F4BCB91-B67B-4A0E-8BA4-8A39BF419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0" name="Graphique 29">
              <a:extLst>
                <a:ext uri="{FF2B5EF4-FFF2-40B4-BE49-F238E27FC236}">
                  <a16:creationId xmlns:a16="http://schemas.microsoft.com/office/drawing/2014/main" id="{65854C49-E72A-4F77-9F3C-642DE031F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1" name="Graphique 30">
              <a:extLst>
                <a:ext uri="{FF2B5EF4-FFF2-40B4-BE49-F238E27FC236}">
                  <a16:creationId xmlns:a16="http://schemas.microsoft.com/office/drawing/2014/main" id="{42966C60-22E8-487B-9AF5-ED4AB4146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2" name="Graphique 31">
              <a:extLst>
                <a:ext uri="{FF2B5EF4-FFF2-40B4-BE49-F238E27FC236}">
                  <a16:creationId xmlns:a16="http://schemas.microsoft.com/office/drawing/2014/main" id="{A5452599-AA15-4092-9B96-D1A14FAF42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3" name="Graphique 32">
              <a:extLst>
                <a:ext uri="{FF2B5EF4-FFF2-40B4-BE49-F238E27FC236}">
                  <a16:creationId xmlns:a16="http://schemas.microsoft.com/office/drawing/2014/main" id="{58BE81FE-B838-441F-AF10-605F18EC7D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4" name="Graphique 33">
              <a:extLst>
                <a:ext uri="{FF2B5EF4-FFF2-40B4-BE49-F238E27FC236}">
                  <a16:creationId xmlns:a16="http://schemas.microsoft.com/office/drawing/2014/main" id="{DE15FE77-86A0-40EC-9BAB-500F463458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5" name="Graphique 34">
              <a:extLst>
                <a:ext uri="{FF2B5EF4-FFF2-40B4-BE49-F238E27FC236}">
                  <a16:creationId xmlns:a16="http://schemas.microsoft.com/office/drawing/2014/main" id="{531F6861-D68A-4541-8E4C-B28C5C870F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6" name="Graphique 35">
              <a:extLst>
                <a:ext uri="{FF2B5EF4-FFF2-40B4-BE49-F238E27FC236}">
                  <a16:creationId xmlns:a16="http://schemas.microsoft.com/office/drawing/2014/main" id="{206BC722-3CAB-4284-8742-D6441FB4B4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7" name="Graphique 36">
              <a:extLst>
                <a:ext uri="{FF2B5EF4-FFF2-40B4-BE49-F238E27FC236}">
                  <a16:creationId xmlns:a16="http://schemas.microsoft.com/office/drawing/2014/main" id="{4A0B005A-E58A-4AE2-A351-2D77B2EF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38" name="Graphique 37">
              <a:extLst>
                <a:ext uri="{FF2B5EF4-FFF2-40B4-BE49-F238E27FC236}">
                  <a16:creationId xmlns:a16="http://schemas.microsoft.com/office/drawing/2014/main" id="{1A0396C0-B6B9-4816-B934-2CFA381AF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39" name="Graphique 38">
              <a:extLst>
                <a:ext uri="{FF2B5EF4-FFF2-40B4-BE49-F238E27FC236}">
                  <a16:creationId xmlns:a16="http://schemas.microsoft.com/office/drawing/2014/main" id="{24B0A775-BDBD-4380-B5C2-6B4523A67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0" name="Graphique 39">
              <a:extLst>
                <a:ext uri="{FF2B5EF4-FFF2-40B4-BE49-F238E27FC236}">
                  <a16:creationId xmlns:a16="http://schemas.microsoft.com/office/drawing/2014/main" id="{66C9AA18-CB88-4B55-8CCE-FAE5D60CB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1" name="Graphique 40">
              <a:extLst>
                <a:ext uri="{FF2B5EF4-FFF2-40B4-BE49-F238E27FC236}">
                  <a16:creationId xmlns:a16="http://schemas.microsoft.com/office/drawing/2014/main" id="{517703AF-309F-4654-A8A8-783A69481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pic>
        <p:nvPicPr>
          <p:cNvPr id="4" name="Image 3" descr="Une image contenant table, assis, lumière, pomme&#10;&#10;Description générée automatiquement">
            <a:extLst>
              <a:ext uri="{FF2B5EF4-FFF2-40B4-BE49-F238E27FC236}">
                <a16:creationId xmlns:a16="http://schemas.microsoft.com/office/drawing/2014/main" id="{B4E6AEEC-6965-4B3E-B16E-08584D63DEF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771" r="18329"/>
          <a:stretch/>
        </p:blipFill>
        <p:spPr>
          <a:xfrm rot="16200000">
            <a:off x="-419674" y="413843"/>
            <a:ext cx="1856177" cy="1016828"/>
          </a:xfrm>
          <a:prstGeom prst="rect">
            <a:avLst/>
          </a:prstGeom>
        </p:spPr>
      </p:pic>
      <p:pic>
        <p:nvPicPr>
          <p:cNvPr id="6" name="Image 5" descr="Une image contenant bâtiment, table, pomme, câble&#10;&#10;Description générée automatiquement">
            <a:extLst>
              <a:ext uri="{FF2B5EF4-FFF2-40B4-BE49-F238E27FC236}">
                <a16:creationId xmlns:a16="http://schemas.microsoft.com/office/drawing/2014/main" id="{3FC9F617-73AE-4BEC-95CC-2CBEB258E7A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43016"/>
          <a:stretch/>
        </p:blipFill>
        <p:spPr>
          <a:xfrm rot="5400000">
            <a:off x="8959585" y="3757220"/>
            <a:ext cx="5213703" cy="1251126"/>
          </a:xfrm>
          <a:prstGeom prst="rect">
            <a:avLst/>
          </a:prstGeom>
        </p:spPr>
      </p:pic>
      <p:pic>
        <p:nvPicPr>
          <p:cNvPr id="10" name="Image 9" descr="Une image contenant bâtiment, table, pomme, câble&#10;&#10;Description générée automatiquement">
            <a:extLst>
              <a:ext uri="{FF2B5EF4-FFF2-40B4-BE49-F238E27FC236}">
                <a16:creationId xmlns:a16="http://schemas.microsoft.com/office/drawing/2014/main" id="{2D167829-B292-4292-AF38-22E1AAF975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200000">
            <a:off x="-1391189" y="2527534"/>
            <a:ext cx="4795999" cy="2019640"/>
          </a:xfrm>
          <a:prstGeom prst="rect">
            <a:avLst/>
          </a:prstGeom>
        </p:spPr>
      </p:pic>
      <p:pic>
        <p:nvPicPr>
          <p:cNvPr id="44" name="Image 43" descr="Une image contenant horloge&#10;&#10;Description générée automatiquement">
            <a:extLst>
              <a:ext uri="{FF2B5EF4-FFF2-40B4-BE49-F238E27FC236}">
                <a16:creationId xmlns:a16="http://schemas.microsoft.com/office/drawing/2014/main" id="{12C8D5DF-1349-4111-9DB4-8D8F75CB851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2888"/>
          <a:stretch/>
        </p:blipFill>
        <p:spPr>
          <a:xfrm>
            <a:off x="0" y="4919087"/>
            <a:ext cx="1207425" cy="1679869"/>
          </a:xfrm>
          <a:prstGeom prst="rect">
            <a:avLst/>
          </a:prstGeom>
        </p:spPr>
      </p:pic>
      <p:pic>
        <p:nvPicPr>
          <p:cNvPr id="53" name="Image 52" descr="Une image contenant horloge&#10;&#10;Description générée automatiquement">
            <a:extLst>
              <a:ext uri="{FF2B5EF4-FFF2-40B4-BE49-F238E27FC236}">
                <a16:creationId xmlns:a16="http://schemas.microsoft.com/office/drawing/2014/main" id="{45FC5F3B-1034-4DB3-9540-B29BD1EE253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35817"/>
          <a:stretch/>
        </p:blipFill>
        <p:spPr>
          <a:xfrm>
            <a:off x="11406947" y="1182126"/>
            <a:ext cx="785054" cy="1336442"/>
          </a:xfrm>
          <a:prstGeom prst="rect">
            <a:avLst/>
          </a:prstGeom>
        </p:spPr>
      </p:pic>
      <p:pic>
        <p:nvPicPr>
          <p:cNvPr id="61" name="Image 60" descr="Une image contenant horloge&#10;&#10;Description générée automatiquement">
            <a:extLst>
              <a:ext uri="{FF2B5EF4-FFF2-40B4-BE49-F238E27FC236}">
                <a16:creationId xmlns:a16="http://schemas.microsoft.com/office/drawing/2014/main" id="{A7CC4192-F122-48CA-BD2C-CAEF3E858182}"/>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32435"/>
          <a:stretch/>
        </p:blipFill>
        <p:spPr>
          <a:xfrm>
            <a:off x="593784" y="-5829"/>
            <a:ext cx="1259725" cy="913131"/>
          </a:xfrm>
          <a:prstGeom prst="rect">
            <a:avLst/>
          </a:prstGeom>
        </p:spPr>
      </p:pic>
      <p:pic>
        <p:nvPicPr>
          <p:cNvPr id="65" name="Image 64" descr="Une image contenant horloge&#10;&#10;Description générée automatiquement">
            <a:extLst>
              <a:ext uri="{FF2B5EF4-FFF2-40B4-BE49-F238E27FC236}">
                <a16:creationId xmlns:a16="http://schemas.microsoft.com/office/drawing/2014/main" id="{2A0F35FF-A6FE-4037-9158-042C2AAFD7A8}"/>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3396"/>
          <a:stretch/>
        </p:blipFill>
        <p:spPr>
          <a:xfrm>
            <a:off x="-15344" y="359161"/>
            <a:ext cx="1016829" cy="1282870"/>
          </a:xfrm>
          <a:prstGeom prst="rect">
            <a:avLst/>
          </a:prstGeom>
        </p:spPr>
      </p:pic>
      <p:pic>
        <p:nvPicPr>
          <p:cNvPr id="69" name="Image 68" descr="Une image contenant signe, arrêt&#10;&#10;Description générée automatiquement">
            <a:extLst>
              <a:ext uri="{FF2B5EF4-FFF2-40B4-BE49-F238E27FC236}">
                <a16:creationId xmlns:a16="http://schemas.microsoft.com/office/drawing/2014/main" id="{09E09CAE-A788-4D5B-887F-42E4C15FEDB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34392" y="5551970"/>
            <a:ext cx="889898" cy="941041"/>
          </a:xfrm>
          <a:prstGeom prst="rect">
            <a:avLst/>
          </a:prstGeom>
        </p:spPr>
      </p:pic>
      <p:pic>
        <p:nvPicPr>
          <p:cNvPr id="71" name="Image 70" descr="Une image contenant signe, arrêt&#10;&#10;Description générée automatiquement">
            <a:extLst>
              <a:ext uri="{FF2B5EF4-FFF2-40B4-BE49-F238E27FC236}">
                <a16:creationId xmlns:a16="http://schemas.microsoft.com/office/drawing/2014/main" id="{DE4C1FBC-4BBE-4076-898D-3A2485D88D8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218146" y="865368"/>
            <a:ext cx="550958" cy="646316"/>
          </a:xfrm>
          <a:prstGeom prst="rect">
            <a:avLst/>
          </a:prstGeom>
        </p:spPr>
      </p:pic>
      <p:pic>
        <p:nvPicPr>
          <p:cNvPr id="73" name="Image 72">
            <a:extLst>
              <a:ext uri="{FF2B5EF4-FFF2-40B4-BE49-F238E27FC236}">
                <a16:creationId xmlns:a16="http://schemas.microsoft.com/office/drawing/2014/main" id="{89F8226F-49EA-44BC-AE46-11962193242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018803" y="4224248"/>
            <a:ext cx="395440" cy="431673"/>
          </a:xfrm>
          <a:prstGeom prst="rect">
            <a:avLst/>
          </a:prstGeom>
        </p:spPr>
      </p:pic>
      <p:pic>
        <p:nvPicPr>
          <p:cNvPr id="74" name="Image 73" descr="Une image contenant signe, arrêt&#10;&#10;Description générée automatiquement">
            <a:extLst>
              <a:ext uri="{FF2B5EF4-FFF2-40B4-BE49-F238E27FC236}">
                <a16:creationId xmlns:a16="http://schemas.microsoft.com/office/drawing/2014/main" id="{169425E4-F514-4C46-A0B5-71D2C8607BBA}"/>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11211726" y="822418"/>
            <a:ext cx="618883" cy="654451"/>
          </a:xfrm>
          <a:prstGeom prst="rect">
            <a:avLst/>
          </a:prstGeom>
        </p:spPr>
      </p:pic>
      <p:pic>
        <p:nvPicPr>
          <p:cNvPr id="75" name="Image 74">
            <a:extLst>
              <a:ext uri="{FF2B5EF4-FFF2-40B4-BE49-F238E27FC236}">
                <a16:creationId xmlns:a16="http://schemas.microsoft.com/office/drawing/2014/main" id="{EEE7F62C-098C-4757-95AB-D4D811213F7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0455629" y="-718259"/>
            <a:ext cx="302030" cy="329704"/>
          </a:xfrm>
          <a:prstGeom prst="rect">
            <a:avLst/>
          </a:prstGeom>
        </p:spPr>
      </p:pic>
      <p:pic>
        <p:nvPicPr>
          <p:cNvPr id="76" name="Image 75" descr="Une image contenant signe, arrêt&#10;&#10;Description générée automatiquement">
            <a:extLst>
              <a:ext uri="{FF2B5EF4-FFF2-40B4-BE49-F238E27FC236}">
                <a16:creationId xmlns:a16="http://schemas.microsoft.com/office/drawing/2014/main" id="{CE1B0B7D-4F08-43E2-9C5B-7E07F058691B}"/>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1854234" y="3280594"/>
            <a:ext cx="611555" cy="646701"/>
          </a:xfrm>
          <a:prstGeom prst="rect">
            <a:avLst/>
          </a:prstGeom>
        </p:spPr>
      </p:pic>
      <p:pic>
        <p:nvPicPr>
          <p:cNvPr id="77" name="Image 76" descr="Une image contenant signe, arrêt&#10;&#10;Description générée automatiquement">
            <a:extLst>
              <a:ext uri="{FF2B5EF4-FFF2-40B4-BE49-F238E27FC236}">
                <a16:creationId xmlns:a16="http://schemas.microsoft.com/office/drawing/2014/main" id="{69A31F90-22B8-4ECC-804C-4547ED4C3FE0}"/>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11767344" y="-57291"/>
            <a:ext cx="424656" cy="449062"/>
          </a:xfrm>
          <a:prstGeom prst="rect">
            <a:avLst/>
          </a:prstGeom>
        </p:spPr>
      </p:pic>
      <p:pic>
        <p:nvPicPr>
          <p:cNvPr id="3" name="Graphique 2">
            <a:extLst>
              <a:ext uri="{FF2B5EF4-FFF2-40B4-BE49-F238E27FC236}">
                <a16:creationId xmlns:a16="http://schemas.microsoft.com/office/drawing/2014/main" id="{4A5EAF6F-C4E9-46F5-A627-C3195583E09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9739" y="223140"/>
            <a:ext cx="2107642" cy="579199"/>
          </a:xfrm>
          <a:prstGeom prst="rect">
            <a:avLst/>
          </a:prstGeom>
        </p:spPr>
      </p:pic>
      <p:sp>
        <p:nvSpPr>
          <p:cNvPr id="47" name="Espace réservé de la date 3">
            <a:extLst>
              <a:ext uri="{FF2B5EF4-FFF2-40B4-BE49-F238E27FC236}">
                <a16:creationId xmlns:a16="http://schemas.microsoft.com/office/drawing/2014/main" id="{22D4C663-AD7D-424F-A6AB-A0E86A0FBDF2}"/>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Segoe Pro" panose="020B0502040504020203" pitchFamily="34" charset="0"/>
              </a:defRPr>
            </a:lvl1pPr>
          </a:lstStyle>
          <a:p>
            <a:fld id="{9996C72D-131D-4AAE-A898-2D3596BFC095}" type="datetimeFigureOut">
              <a:rPr lang="fr-FR" smtClean="0"/>
              <a:pPr/>
              <a:t>16/12/2022</a:t>
            </a:fld>
            <a:endParaRPr lang="fr-FR"/>
          </a:p>
        </p:txBody>
      </p:sp>
      <p:sp>
        <p:nvSpPr>
          <p:cNvPr id="48" name="Espace réservé du pied de page 4">
            <a:extLst>
              <a:ext uri="{FF2B5EF4-FFF2-40B4-BE49-F238E27FC236}">
                <a16:creationId xmlns:a16="http://schemas.microsoft.com/office/drawing/2014/main" id="{B4574A83-F2CC-4444-9D03-9EEE5E02152F}"/>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tx1">
                    <a:lumMod val="75000"/>
                    <a:lumOff val="25000"/>
                  </a:schemeClr>
                </a:solidFill>
                <a:latin typeface="Segoe Pro" panose="020B0502040504020203" pitchFamily="34" charset="0"/>
              </a:defRPr>
            </a:lvl1pPr>
          </a:lstStyle>
          <a:p>
            <a:endParaRPr lang="fr-FR"/>
          </a:p>
        </p:txBody>
      </p:sp>
      <p:sp>
        <p:nvSpPr>
          <p:cNvPr id="49" name="Espace réservé du numéro de diapositive 5">
            <a:extLst>
              <a:ext uri="{FF2B5EF4-FFF2-40B4-BE49-F238E27FC236}">
                <a16:creationId xmlns:a16="http://schemas.microsoft.com/office/drawing/2014/main" id="{B752FD98-B3EA-4591-AED8-056F065E2663}"/>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52" name="Espace réservé du titre 1">
            <a:extLst>
              <a:ext uri="{FF2B5EF4-FFF2-40B4-BE49-F238E27FC236}">
                <a16:creationId xmlns:a16="http://schemas.microsoft.com/office/drawing/2014/main" id="{7F2E7D97-4DE6-42CB-90C3-ACF0848E87FD}"/>
              </a:ext>
            </a:extLst>
          </p:cNvPr>
          <p:cNvSpPr>
            <a:spLocks noGrp="1"/>
          </p:cNvSpPr>
          <p:nvPr>
            <p:ph type="title"/>
          </p:nvPr>
        </p:nvSpPr>
        <p:spPr>
          <a:xfrm>
            <a:off x="2315341" y="0"/>
            <a:ext cx="7474397" cy="95303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54" name="Espace réservé du texte 2">
            <a:extLst>
              <a:ext uri="{FF2B5EF4-FFF2-40B4-BE49-F238E27FC236}">
                <a16:creationId xmlns:a16="http://schemas.microsoft.com/office/drawing/2014/main" id="{EE0BA15C-4D4C-4606-9244-6CC10875EEF0}"/>
              </a:ext>
            </a:extLst>
          </p:cNvPr>
          <p:cNvSpPr>
            <a:spLocks noGrp="1"/>
          </p:cNvSpPr>
          <p:nvPr>
            <p:ph idx="1" hasCustomPrompt="1"/>
          </p:nvPr>
        </p:nvSpPr>
        <p:spPr>
          <a:xfrm>
            <a:off x="2315342" y="1423496"/>
            <a:ext cx="9095468" cy="4753467"/>
          </a:xfrm>
          <a:prstGeom prst="rect">
            <a:avLst/>
          </a:prstGeom>
          <a:noFill/>
        </p:spPr>
        <p:txBody>
          <a:bodyPr vert="horz" lIns="91440" tIns="45720" rIns="91440" bIns="45720" rtlCol="0">
            <a:normAutofit/>
          </a:bodyPr>
          <a:lstStyle>
            <a:lvl1pPr marL="0" indent="0">
              <a:lnSpc>
                <a:spcPct val="150000"/>
              </a:lnSpc>
              <a:tabLst>
                <a:tab pos="7439025" algn="l"/>
              </a:tabLst>
              <a:defRPr sz="2800">
                <a:solidFill>
                  <a:schemeClr val="tx1">
                    <a:lumMod val="95000"/>
                    <a:lumOff val="5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2806974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PFS - Contenu 02 (vert)">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53D9EBF3-DFC5-40B5-80EF-4F6348317BDE}"/>
              </a:ext>
            </a:extLst>
          </p:cNvPr>
          <p:cNvGrpSpPr/>
          <p:nvPr userDrawn="1"/>
        </p:nvGrpSpPr>
        <p:grpSpPr>
          <a:xfrm>
            <a:off x="191198" y="0"/>
            <a:ext cx="11890443" cy="6810268"/>
            <a:chOff x="191198" y="0"/>
            <a:chExt cx="11890443" cy="6810268"/>
          </a:xfrm>
          <a:solidFill>
            <a:srgbClr val="000000">
              <a:alpha val="4706"/>
            </a:srgbClr>
          </a:solidFill>
        </p:grpSpPr>
        <p:pic>
          <p:nvPicPr>
            <p:cNvPr id="12" name="Graphique 11">
              <a:extLst>
                <a:ext uri="{FF2B5EF4-FFF2-40B4-BE49-F238E27FC236}">
                  <a16:creationId xmlns:a16="http://schemas.microsoft.com/office/drawing/2014/main" id="{F577293C-7F84-48F7-9951-2F173AE03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4" name="Graphique 13">
              <a:extLst>
                <a:ext uri="{FF2B5EF4-FFF2-40B4-BE49-F238E27FC236}">
                  <a16:creationId xmlns:a16="http://schemas.microsoft.com/office/drawing/2014/main" id="{C3FFD5A7-EA26-469B-8207-5AB345408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5" name="Graphique 14">
              <a:extLst>
                <a:ext uri="{FF2B5EF4-FFF2-40B4-BE49-F238E27FC236}">
                  <a16:creationId xmlns:a16="http://schemas.microsoft.com/office/drawing/2014/main" id="{1FDDEA64-D455-4FB7-9C58-C5F3E9AD4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6" name="Graphique 15">
              <a:extLst>
                <a:ext uri="{FF2B5EF4-FFF2-40B4-BE49-F238E27FC236}">
                  <a16:creationId xmlns:a16="http://schemas.microsoft.com/office/drawing/2014/main" id="{26C2173B-1284-4449-8E51-88BC6DF0D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7" name="Graphique 16">
              <a:extLst>
                <a:ext uri="{FF2B5EF4-FFF2-40B4-BE49-F238E27FC236}">
                  <a16:creationId xmlns:a16="http://schemas.microsoft.com/office/drawing/2014/main" id="{3F1D138E-49C3-43EC-ACC0-EB0569A95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18" name="Graphique 17">
              <a:extLst>
                <a:ext uri="{FF2B5EF4-FFF2-40B4-BE49-F238E27FC236}">
                  <a16:creationId xmlns:a16="http://schemas.microsoft.com/office/drawing/2014/main" id="{7B82DE47-1996-46A6-812E-39BB6EA0C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19" name="Graphique 18">
              <a:extLst>
                <a:ext uri="{FF2B5EF4-FFF2-40B4-BE49-F238E27FC236}">
                  <a16:creationId xmlns:a16="http://schemas.microsoft.com/office/drawing/2014/main" id="{3A0CE19A-A81B-44FF-86B5-4D688DFC8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0" name="Graphique 19">
              <a:extLst>
                <a:ext uri="{FF2B5EF4-FFF2-40B4-BE49-F238E27FC236}">
                  <a16:creationId xmlns:a16="http://schemas.microsoft.com/office/drawing/2014/main" id="{65AD3279-A0D5-421C-BB68-369F10BAF9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1" name="Graphique 20">
              <a:extLst>
                <a:ext uri="{FF2B5EF4-FFF2-40B4-BE49-F238E27FC236}">
                  <a16:creationId xmlns:a16="http://schemas.microsoft.com/office/drawing/2014/main" id="{A3C71503-FC09-4878-9718-71BAF8EA5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2" name="Graphique 21">
              <a:extLst>
                <a:ext uri="{FF2B5EF4-FFF2-40B4-BE49-F238E27FC236}">
                  <a16:creationId xmlns:a16="http://schemas.microsoft.com/office/drawing/2014/main" id="{2143427D-6575-4779-A21C-4416CCCC9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3" name="Graphique 22">
              <a:extLst>
                <a:ext uri="{FF2B5EF4-FFF2-40B4-BE49-F238E27FC236}">
                  <a16:creationId xmlns:a16="http://schemas.microsoft.com/office/drawing/2014/main" id="{C9B7E282-7E1C-4B55-875F-F7CF34603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4" name="Graphique 23">
              <a:extLst>
                <a:ext uri="{FF2B5EF4-FFF2-40B4-BE49-F238E27FC236}">
                  <a16:creationId xmlns:a16="http://schemas.microsoft.com/office/drawing/2014/main" id="{A13B15BB-8413-4779-A222-CE92FDF99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5" name="Graphique 24">
              <a:extLst>
                <a:ext uri="{FF2B5EF4-FFF2-40B4-BE49-F238E27FC236}">
                  <a16:creationId xmlns:a16="http://schemas.microsoft.com/office/drawing/2014/main" id="{F56C0E37-0C57-4836-AB9C-E1977FBCAC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9961" y="653194"/>
              <a:ext cx="810288" cy="934948"/>
            </a:xfrm>
            <a:prstGeom prst="rect">
              <a:avLst/>
            </a:prstGeom>
          </p:spPr>
        </p:pic>
        <p:pic>
          <p:nvPicPr>
            <p:cNvPr id="26" name="Graphique 25">
              <a:extLst>
                <a:ext uri="{FF2B5EF4-FFF2-40B4-BE49-F238E27FC236}">
                  <a16:creationId xmlns:a16="http://schemas.microsoft.com/office/drawing/2014/main" id="{D3A3D7BB-9A4A-43D5-B761-EEB06EFDF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540" y="840982"/>
              <a:ext cx="810288" cy="934948"/>
            </a:xfrm>
            <a:prstGeom prst="rect">
              <a:avLst/>
            </a:prstGeom>
          </p:spPr>
        </p:pic>
        <p:pic>
          <p:nvPicPr>
            <p:cNvPr id="27" name="Graphique 26">
              <a:extLst>
                <a:ext uri="{FF2B5EF4-FFF2-40B4-BE49-F238E27FC236}">
                  <a16:creationId xmlns:a16="http://schemas.microsoft.com/office/drawing/2014/main" id="{2EE4E7F3-7BF3-4F33-8239-8E62278E8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28" name="Graphique 27">
              <a:extLst>
                <a:ext uri="{FF2B5EF4-FFF2-40B4-BE49-F238E27FC236}">
                  <a16:creationId xmlns:a16="http://schemas.microsoft.com/office/drawing/2014/main" id="{7BE4EEF7-3C21-4329-AF92-A85133B4E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29" name="Graphique 28">
              <a:extLst>
                <a:ext uri="{FF2B5EF4-FFF2-40B4-BE49-F238E27FC236}">
                  <a16:creationId xmlns:a16="http://schemas.microsoft.com/office/drawing/2014/main" id="{4F4BCB91-B67B-4A0E-8BA4-8A39BF419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0" name="Graphique 29">
              <a:extLst>
                <a:ext uri="{FF2B5EF4-FFF2-40B4-BE49-F238E27FC236}">
                  <a16:creationId xmlns:a16="http://schemas.microsoft.com/office/drawing/2014/main" id="{65854C49-E72A-4F77-9F3C-642DE031F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1" name="Graphique 30">
              <a:extLst>
                <a:ext uri="{FF2B5EF4-FFF2-40B4-BE49-F238E27FC236}">
                  <a16:creationId xmlns:a16="http://schemas.microsoft.com/office/drawing/2014/main" id="{42966C60-22E8-487B-9AF5-ED4AB4146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2" name="Graphique 31">
              <a:extLst>
                <a:ext uri="{FF2B5EF4-FFF2-40B4-BE49-F238E27FC236}">
                  <a16:creationId xmlns:a16="http://schemas.microsoft.com/office/drawing/2014/main" id="{A5452599-AA15-4092-9B96-D1A14FAF42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3" name="Graphique 32">
              <a:extLst>
                <a:ext uri="{FF2B5EF4-FFF2-40B4-BE49-F238E27FC236}">
                  <a16:creationId xmlns:a16="http://schemas.microsoft.com/office/drawing/2014/main" id="{58BE81FE-B838-441F-AF10-605F18EC7D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4" name="Graphique 33">
              <a:extLst>
                <a:ext uri="{FF2B5EF4-FFF2-40B4-BE49-F238E27FC236}">
                  <a16:creationId xmlns:a16="http://schemas.microsoft.com/office/drawing/2014/main" id="{DE15FE77-86A0-40EC-9BAB-500F463458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5" name="Graphique 34">
              <a:extLst>
                <a:ext uri="{FF2B5EF4-FFF2-40B4-BE49-F238E27FC236}">
                  <a16:creationId xmlns:a16="http://schemas.microsoft.com/office/drawing/2014/main" id="{531F6861-D68A-4541-8E4C-B28C5C870F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6" name="Graphique 35">
              <a:extLst>
                <a:ext uri="{FF2B5EF4-FFF2-40B4-BE49-F238E27FC236}">
                  <a16:creationId xmlns:a16="http://schemas.microsoft.com/office/drawing/2014/main" id="{206BC722-3CAB-4284-8742-D6441FB4B4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7" name="Graphique 36">
              <a:extLst>
                <a:ext uri="{FF2B5EF4-FFF2-40B4-BE49-F238E27FC236}">
                  <a16:creationId xmlns:a16="http://schemas.microsoft.com/office/drawing/2014/main" id="{4A0B005A-E58A-4AE2-A351-2D77B2EF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38" name="Graphique 37">
              <a:extLst>
                <a:ext uri="{FF2B5EF4-FFF2-40B4-BE49-F238E27FC236}">
                  <a16:creationId xmlns:a16="http://schemas.microsoft.com/office/drawing/2014/main" id="{1A0396C0-B6B9-4816-B934-2CFA381AF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39" name="Graphique 38">
              <a:extLst>
                <a:ext uri="{FF2B5EF4-FFF2-40B4-BE49-F238E27FC236}">
                  <a16:creationId xmlns:a16="http://schemas.microsoft.com/office/drawing/2014/main" id="{24B0A775-BDBD-4380-B5C2-6B4523A67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0" name="Graphique 39">
              <a:extLst>
                <a:ext uri="{FF2B5EF4-FFF2-40B4-BE49-F238E27FC236}">
                  <a16:creationId xmlns:a16="http://schemas.microsoft.com/office/drawing/2014/main" id="{66C9AA18-CB88-4B55-8CCE-FAE5D60CB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1" name="Graphique 40">
              <a:extLst>
                <a:ext uri="{FF2B5EF4-FFF2-40B4-BE49-F238E27FC236}">
                  <a16:creationId xmlns:a16="http://schemas.microsoft.com/office/drawing/2014/main" id="{517703AF-309F-4654-A8A8-783A69481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pic>
        <p:nvPicPr>
          <p:cNvPr id="7" name="Image 6" descr="Une image contenant laser, table, assis, vert&#10;&#10;Description générée automatiquement">
            <a:extLst>
              <a:ext uri="{FF2B5EF4-FFF2-40B4-BE49-F238E27FC236}">
                <a16:creationId xmlns:a16="http://schemas.microsoft.com/office/drawing/2014/main" id="{E338C3D4-E859-4B1A-8208-D55CE5E5D3C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1737297" y="1400813"/>
            <a:ext cx="4786363" cy="1977251"/>
          </a:xfrm>
          <a:prstGeom prst="rect">
            <a:avLst/>
          </a:prstGeom>
        </p:spPr>
      </p:pic>
      <p:pic>
        <p:nvPicPr>
          <p:cNvPr id="9" name="Image 8" descr="Une image contenant ordinateur, horloge&#10;&#10;Description générée automatiquement">
            <a:extLst>
              <a:ext uri="{FF2B5EF4-FFF2-40B4-BE49-F238E27FC236}">
                <a16:creationId xmlns:a16="http://schemas.microsoft.com/office/drawing/2014/main" id="{5EF44E63-D973-410C-BA22-E402AEA564F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278097" y="856231"/>
            <a:ext cx="671968" cy="731912"/>
          </a:xfrm>
          <a:prstGeom prst="rect">
            <a:avLst/>
          </a:prstGeom>
        </p:spPr>
      </p:pic>
      <p:pic>
        <p:nvPicPr>
          <p:cNvPr id="43" name="Image 42" descr="Une image contenant signe, vert, moniteur, horloge&#10;&#10;Description générée automatiquement">
            <a:extLst>
              <a:ext uri="{FF2B5EF4-FFF2-40B4-BE49-F238E27FC236}">
                <a16:creationId xmlns:a16="http://schemas.microsoft.com/office/drawing/2014/main" id="{74C4E307-29A7-449F-82A5-4C3217603CE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1913" y="5006796"/>
            <a:ext cx="674129" cy="735136"/>
          </a:xfrm>
          <a:prstGeom prst="rect">
            <a:avLst/>
          </a:prstGeom>
        </p:spPr>
      </p:pic>
      <p:pic>
        <p:nvPicPr>
          <p:cNvPr id="45" name="Image 44" descr="Une image contenant signe, ordinateur&#10;&#10;Description générée automatiquement">
            <a:extLst>
              <a:ext uri="{FF2B5EF4-FFF2-40B4-BE49-F238E27FC236}">
                <a16:creationId xmlns:a16="http://schemas.microsoft.com/office/drawing/2014/main" id="{C997FA58-AE9D-4E94-956F-F01F6666474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44765" y="1432975"/>
            <a:ext cx="1326721" cy="1406995"/>
          </a:xfrm>
          <a:prstGeom prst="rect">
            <a:avLst/>
          </a:prstGeom>
        </p:spPr>
      </p:pic>
      <p:pic>
        <p:nvPicPr>
          <p:cNvPr id="52" name="Image 51" descr="Une image contenant horloge&#10;&#10;Description générée automatiquement">
            <a:extLst>
              <a:ext uri="{FF2B5EF4-FFF2-40B4-BE49-F238E27FC236}">
                <a16:creationId xmlns:a16="http://schemas.microsoft.com/office/drawing/2014/main" id="{370C0A8A-325C-4A03-89D3-9BD24817CE9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7200000">
            <a:off x="11223000" y="4540847"/>
            <a:ext cx="934948" cy="1003050"/>
          </a:xfrm>
          <a:prstGeom prst="rect">
            <a:avLst/>
          </a:prstGeom>
        </p:spPr>
      </p:pic>
      <p:pic>
        <p:nvPicPr>
          <p:cNvPr id="51" name="Image 50" descr="Une image contenant horloge&#10;&#10;Description générée automatiquement">
            <a:extLst>
              <a:ext uri="{FF2B5EF4-FFF2-40B4-BE49-F238E27FC236}">
                <a16:creationId xmlns:a16="http://schemas.microsoft.com/office/drawing/2014/main" id="{CBC5F281-B422-42BC-8178-5D88252E213C}"/>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77094" b="23608"/>
          <a:stretch/>
        </p:blipFill>
        <p:spPr>
          <a:xfrm>
            <a:off x="11641030" y="4886701"/>
            <a:ext cx="550969" cy="1971299"/>
          </a:xfrm>
          <a:prstGeom prst="rect">
            <a:avLst/>
          </a:prstGeom>
        </p:spPr>
      </p:pic>
      <p:pic>
        <p:nvPicPr>
          <p:cNvPr id="54" name="Image 53" descr="Une image contenant laser, vert, assis, lumière&#10;&#10;Description générée automatiquement">
            <a:extLst>
              <a:ext uri="{FF2B5EF4-FFF2-40B4-BE49-F238E27FC236}">
                <a16:creationId xmlns:a16="http://schemas.microsoft.com/office/drawing/2014/main" id="{34ACECAA-EACA-45EE-BDCA-5CED6A3DD2A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62636"/>
          <a:stretch/>
        </p:blipFill>
        <p:spPr>
          <a:xfrm rot="5400000">
            <a:off x="9831224" y="2519187"/>
            <a:ext cx="4015787" cy="705765"/>
          </a:xfrm>
          <a:prstGeom prst="rect">
            <a:avLst/>
          </a:prstGeom>
        </p:spPr>
      </p:pic>
      <p:pic>
        <p:nvPicPr>
          <p:cNvPr id="56" name="Image 55" descr="Une image contenant ordinateur, horloge&#10;&#10;Description générée automatiquement">
            <a:extLst>
              <a:ext uri="{FF2B5EF4-FFF2-40B4-BE49-F238E27FC236}">
                <a16:creationId xmlns:a16="http://schemas.microsoft.com/office/drawing/2014/main" id="{7392E592-8C2B-4D10-9E75-D2539738F9D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27181"/>
          <a:stretch/>
        </p:blipFill>
        <p:spPr>
          <a:xfrm>
            <a:off x="191198" y="-3743"/>
            <a:ext cx="1228269" cy="974208"/>
          </a:xfrm>
          <a:prstGeom prst="rect">
            <a:avLst/>
          </a:prstGeom>
        </p:spPr>
      </p:pic>
      <p:pic>
        <p:nvPicPr>
          <p:cNvPr id="58" name="Image 57">
            <a:extLst>
              <a:ext uri="{FF2B5EF4-FFF2-40B4-BE49-F238E27FC236}">
                <a16:creationId xmlns:a16="http://schemas.microsoft.com/office/drawing/2014/main" id="{5F62D496-5BFD-4C70-8DE5-7ED997071C5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475" t="73311" r="-2662" b="-800"/>
          <a:stretch/>
        </p:blipFill>
        <p:spPr>
          <a:xfrm rot="5400000">
            <a:off x="11126085" y="794796"/>
            <a:ext cx="1864452" cy="267377"/>
          </a:xfrm>
          <a:prstGeom prst="rect">
            <a:avLst/>
          </a:prstGeom>
        </p:spPr>
      </p:pic>
      <p:pic>
        <p:nvPicPr>
          <p:cNvPr id="60" name="Image 59" descr="Une image contenant laser, vert, assis, lumière&#10;&#10;Description générée automatiquement">
            <a:extLst>
              <a:ext uri="{FF2B5EF4-FFF2-40B4-BE49-F238E27FC236}">
                <a16:creationId xmlns:a16="http://schemas.microsoft.com/office/drawing/2014/main" id="{67903C8A-65B2-4BF8-8AE4-1E1E8FC1963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7710" t="40679"/>
          <a:stretch/>
        </p:blipFill>
        <p:spPr>
          <a:xfrm rot="16200000">
            <a:off x="-1953244" y="4164926"/>
            <a:ext cx="4645544" cy="1404540"/>
          </a:xfrm>
          <a:prstGeom prst="rect">
            <a:avLst/>
          </a:prstGeom>
        </p:spPr>
      </p:pic>
      <p:pic>
        <p:nvPicPr>
          <p:cNvPr id="62" name="Image 61" descr="Une image contenant ordinateur, horloge&#10;&#10;Description générée automatiquement">
            <a:extLst>
              <a:ext uri="{FF2B5EF4-FFF2-40B4-BE49-F238E27FC236}">
                <a16:creationId xmlns:a16="http://schemas.microsoft.com/office/drawing/2014/main" id="{C2216807-EE53-46EC-B080-05F439C94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34991" y="778173"/>
            <a:ext cx="567484" cy="618108"/>
          </a:xfrm>
          <a:prstGeom prst="rect">
            <a:avLst/>
          </a:prstGeom>
        </p:spPr>
      </p:pic>
      <p:pic>
        <p:nvPicPr>
          <p:cNvPr id="63" name="Image 62" descr="Une image contenant ordinateur, horloge&#10;&#10;Description générée automatiquement">
            <a:extLst>
              <a:ext uri="{FF2B5EF4-FFF2-40B4-BE49-F238E27FC236}">
                <a16:creationId xmlns:a16="http://schemas.microsoft.com/office/drawing/2014/main" id="{4024F089-E8D4-4157-BABD-33FC895A131D}"/>
              </a:ext>
            </a:extLst>
          </p:cNvPr>
          <p:cNvPicPr>
            <a:picLocks noChangeAspect="1"/>
          </p:cNvPicPr>
          <p:nvPr userDrawn="1"/>
        </p:nvPicPr>
        <p:blipFill>
          <a:blip r:embed="rId5">
            <a:alphaModFix amt="35000"/>
            <a:extLst>
              <a:ext uri="{28A0092B-C50C-407E-A947-70E740481C1C}">
                <a14:useLocalDpi xmlns:a14="http://schemas.microsoft.com/office/drawing/2010/main" val="0"/>
              </a:ext>
            </a:extLst>
          </a:blip>
          <a:stretch>
            <a:fillRect/>
          </a:stretch>
        </p:blipFill>
        <p:spPr>
          <a:xfrm>
            <a:off x="1674602" y="3921678"/>
            <a:ext cx="567484" cy="618108"/>
          </a:xfrm>
          <a:prstGeom prst="rect">
            <a:avLst/>
          </a:prstGeom>
        </p:spPr>
      </p:pic>
      <p:pic>
        <p:nvPicPr>
          <p:cNvPr id="66" name="Image 65" descr="Une image contenant ordinateur, horloge&#10;&#10;Description générée automatiquement">
            <a:extLst>
              <a:ext uri="{FF2B5EF4-FFF2-40B4-BE49-F238E27FC236}">
                <a16:creationId xmlns:a16="http://schemas.microsoft.com/office/drawing/2014/main" id="{D0F8176D-E100-4765-B8B8-E8D372494435}"/>
              </a:ext>
            </a:extLst>
          </p:cNvPr>
          <p:cNvPicPr>
            <a:picLocks noChangeAspect="1"/>
          </p:cNvPicPr>
          <p:nvPr userDrawn="1"/>
        </p:nvPicPr>
        <p:blipFill>
          <a:blip r:embed="rId5">
            <a:alphaModFix amt="20000"/>
            <a:extLst>
              <a:ext uri="{28A0092B-C50C-407E-A947-70E740481C1C}">
                <a14:useLocalDpi xmlns:a14="http://schemas.microsoft.com/office/drawing/2010/main" val="0"/>
              </a:ext>
            </a:extLst>
          </a:blip>
          <a:stretch>
            <a:fillRect/>
          </a:stretch>
        </p:blipFill>
        <p:spPr>
          <a:xfrm>
            <a:off x="8983065" y="578922"/>
            <a:ext cx="479475" cy="522247"/>
          </a:xfrm>
          <a:prstGeom prst="rect">
            <a:avLst/>
          </a:prstGeom>
        </p:spPr>
      </p:pic>
      <p:pic>
        <p:nvPicPr>
          <p:cNvPr id="67" name="Image 66" descr="Une image contenant ordinateur, horloge&#10;&#10;Description générée automatiquement">
            <a:extLst>
              <a:ext uri="{FF2B5EF4-FFF2-40B4-BE49-F238E27FC236}">
                <a16:creationId xmlns:a16="http://schemas.microsoft.com/office/drawing/2014/main" id="{89BBE116-2672-4F11-9140-D2971A2A98AB}"/>
              </a:ext>
            </a:extLst>
          </p:cNvPr>
          <p:cNvPicPr>
            <a:picLocks noChangeAspect="1"/>
          </p:cNvPicPr>
          <p:nvPr userDrawn="1"/>
        </p:nvPicPr>
        <p:blipFill>
          <a:blip r:embed="rId5">
            <a:alphaModFix amt="35000"/>
            <a:extLst>
              <a:ext uri="{28A0092B-C50C-407E-A947-70E740481C1C}">
                <a14:useLocalDpi xmlns:a14="http://schemas.microsoft.com/office/drawing/2010/main" val="0"/>
              </a:ext>
            </a:extLst>
          </a:blip>
          <a:stretch>
            <a:fillRect/>
          </a:stretch>
        </p:blipFill>
        <p:spPr>
          <a:xfrm rot="7200000">
            <a:off x="3610415" y="6218167"/>
            <a:ext cx="402409" cy="438307"/>
          </a:xfrm>
          <a:prstGeom prst="rect">
            <a:avLst/>
          </a:prstGeom>
        </p:spPr>
      </p:pic>
      <p:pic>
        <p:nvPicPr>
          <p:cNvPr id="3" name="Graphique 2">
            <a:extLst>
              <a:ext uri="{FF2B5EF4-FFF2-40B4-BE49-F238E27FC236}">
                <a16:creationId xmlns:a16="http://schemas.microsoft.com/office/drawing/2014/main" id="{4A5EAF6F-C4E9-46F5-A627-C3195583E09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89739" y="223140"/>
            <a:ext cx="2107642" cy="579199"/>
          </a:xfrm>
          <a:prstGeom prst="rect">
            <a:avLst/>
          </a:prstGeom>
        </p:spPr>
      </p:pic>
      <p:sp>
        <p:nvSpPr>
          <p:cNvPr id="47" name="Espace réservé de la date 3">
            <a:extLst>
              <a:ext uri="{FF2B5EF4-FFF2-40B4-BE49-F238E27FC236}">
                <a16:creationId xmlns:a16="http://schemas.microsoft.com/office/drawing/2014/main" id="{22D4C663-AD7D-424F-A6AB-A0E86A0FBDF2}"/>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Segoe Pro" panose="020B0502040504020203" pitchFamily="34" charset="0"/>
              </a:defRPr>
            </a:lvl1pPr>
          </a:lstStyle>
          <a:p>
            <a:fld id="{9996C72D-131D-4AAE-A898-2D3596BFC095}" type="datetimeFigureOut">
              <a:rPr lang="fr-FR" smtClean="0"/>
              <a:pPr/>
              <a:t>16/12/2022</a:t>
            </a:fld>
            <a:endParaRPr lang="fr-FR"/>
          </a:p>
        </p:txBody>
      </p:sp>
      <p:sp>
        <p:nvSpPr>
          <p:cNvPr id="48" name="Espace réservé du pied de page 4">
            <a:extLst>
              <a:ext uri="{FF2B5EF4-FFF2-40B4-BE49-F238E27FC236}">
                <a16:creationId xmlns:a16="http://schemas.microsoft.com/office/drawing/2014/main" id="{B4574A83-F2CC-4444-9D03-9EEE5E02152F}"/>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tx1">
                    <a:lumMod val="75000"/>
                    <a:lumOff val="25000"/>
                  </a:schemeClr>
                </a:solidFill>
                <a:latin typeface="Segoe Pro" panose="020B0502040504020203" pitchFamily="34" charset="0"/>
              </a:defRPr>
            </a:lvl1pPr>
          </a:lstStyle>
          <a:p>
            <a:endParaRPr lang="fr-FR"/>
          </a:p>
        </p:txBody>
      </p:sp>
      <p:sp>
        <p:nvSpPr>
          <p:cNvPr id="49" name="Espace réservé du numéro de diapositive 5">
            <a:extLst>
              <a:ext uri="{FF2B5EF4-FFF2-40B4-BE49-F238E27FC236}">
                <a16:creationId xmlns:a16="http://schemas.microsoft.com/office/drawing/2014/main" id="{B752FD98-B3EA-4591-AED8-056F065E2663}"/>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53" name="Espace réservé du titre 1">
            <a:extLst>
              <a:ext uri="{FF2B5EF4-FFF2-40B4-BE49-F238E27FC236}">
                <a16:creationId xmlns:a16="http://schemas.microsoft.com/office/drawing/2014/main" id="{DE315501-086F-48FE-98C1-403092E480BC}"/>
              </a:ext>
            </a:extLst>
          </p:cNvPr>
          <p:cNvSpPr>
            <a:spLocks noGrp="1"/>
          </p:cNvSpPr>
          <p:nvPr>
            <p:ph type="title"/>
          </p:nvPr>
        </p:nvSpPr>
        <p:spPr>
          <a:xfrm>
            <a:off x="2315341" y="0"/>
            <a:ext cx="7474397" cy="95303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55" name="Espace réservé du texte 2">
            <a:extLst>
              <a:ext uri="{FF2B5EF4-FFF2-40B4-BE49-F238E27FC236}">
                <a16:creationId xmlns:a16="http://schemas.microsoft.com/office/drawing/2014/main" id="{949B5463-4EE4-4C37-8225-90609F96193A}"/>
              </a:ext>
            </a:extLst>
          </p:cNvPr>
          <p:cNvSpPr>
            <a:spLocks noGrp="1"/>
          </p:cNvSpPr>
          <p:nvPr>
            <p:ph idx="1" hasCustomPrompt="1"/>
          </p:nvPr>
        </p:nvSpPr>
        <p:spPr>
          <a:xfrm>
            <a:off x="2315342" y="1423496"/>
            <a:ext cx="9095468" cy="4753467"/>
          </a:xfrm>
          <a:prstGeom prst="rect">
            <a:avLst/>
          </a:prstGeom>
          <a:noFill/>
        </p:spPr>
        <p:txBody>
          <a:bodyPr vert="horz" lIns="91440" tIns="45720" rIns="91440" bIns="45720" rtlCol="0">
            <a:normAutofit/>
          </a:bodyPr>
          <a:lstStyle>
            <a:lvl1pPr marL="0" indent="0">
              <a:lnSpc>
                <a:spcPct val="150000"/>
              </a:lnSpc>
              <a:tabLst>
                <a:tab pos="7439025" algn="l"/>
              </a:tabLst>
              <a:defRPr sz="2800">
                <a:solidFill>
                  <a:schemeClr val="tx1">
                    <a:lumMod val="95000"/>
                    <a:lumOff val="5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1085628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PFS - Ecran de conclusion">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899346-58B9-45F8-B26A-09B1F095E0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12" name="Graphique 11">
            <a:extLst>
              <a:ext uri="{FF2B5EF4-FFF2-40B4-BE49-F238E27FC236}">
                <a16:creationId xmlns:a16="http://schemas.microsoft.com/office/drawing/2014/main" id="{A9CFCF1A-A9D4-4DC4-B91D-1CC035A3C49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grpSp>
        <p:nvGrpSpPr>
          <p:cNvPr id="21" name="Groupe 20">
            <a:extLst>
              <a:ext uri="{FF2B5EF4-FFF2-40B4-BE49-F238E27FC236}">
                <a16:creationId xmlns:a16="http://schemas.microsoft.com/office/drawing/2014/main" id="{417CC872-275A-40F9-AD31-8806E09CB32E}"/>
              </a:ext>
            </a:extLst>
          </p:cNvPr>
          <p:cNvGrpSpPr/>
          <p:nvPr userDrawn="1"/>
        </p:nvGrpSpPr>
        <p:grpSpPr>
          <a:xfrm>
            <a:off x="8968442" y="6014433"/>
            <a:ext cx="2745348" cy="330826"/>
            <a:chOff x="8281114" y="6002909"/>
            <a:chExt cx="2745348" cy="330826"/>
          </a:xfrm>
        </p:grpSpPr>
        <p:sp>
          <p:nvSpPr>
            <p:cNvPr id="18" name="ZoneTexte 17">
              <a:extLst>
                <a:ext uri="{FF2B5EF4-FFF2-40B4-BE49-F238E27FC236}">
                  <a16:creationId xmlns:a16="http://schemas.microsoft.com/office/drawing/2014/main" id="{D334C5F3-EEAE-4F76-ADA2-500C594FC34D}"/>
                </a:ext>
              </a:extLst>
            </p:cNvPr>
            <p:cNvSpPr txBox="1"/>
            <p:nvPr userDrawn="1"/>
          </p:nvSpPr>
          <p:spPr>
            <a:xfrm>
              <a:off x="8281114" y="6014434"/>
              <a:ext cx="1642595" cy="319301"/>
            </a:xfrm>
            <a:prstGeom prst="rect">
              <a:avLst/>
            </a:prstGeom>
            <a:noFill/>
          </p:spPr>
          <p:txBody>
            <a:bodyPr wrap="square">
              <a:spAutoFit/>
            </a:bodyPr>
            <a:lstStyle/>
            <a:p>
              <a:r>
                <a:rPr lang="fr-FR" sz="1400">
                  <a:solidFill>
                    <a:schemeClr val="bg1">
                      <a:lumMod val="95000"/>
                    </a:schemeClr>
                  </a:solidFill>
                  <a:latin typeface="Segoe Pro" panose="020B0502040504020203" pitchFamily="34" charset="0"/>
                </a:rPr>
                <a:t>avec le soutien de </a:t>
              </a:r>
            </a:p>
          </p:txBody>
        </p:sp>
        <p:pic>
          <p:nvPicPr>
            <p:cNvPr id="20" name="Graphique 19">
              <a:extLst>
                <a:ext uri="{FF2B5EF4-FFF2-40B4-BE49-F238E27FC236}">
                  <a16:creationId xmlns:a16="http://schemas.microsoft.com/office/drawing/2014/main" id="{1BFC8B34-753E-44FF-A20B-91C5F939E12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3709" y="6002909"/>
              <a:ext cx="1102753" cy="330826"/>
            </a:xfrm>
            <a:prstGeom prst="rect">
              <a:avLst/>
            </a:prstGeom>
          </p:spPr>
        </p:pic>
      </p:grpSp>
      <p:sp>
        <p:nvSpPr>
          <p:cNvPr id="9" name="Espace réservé du titre 1">
            <a:extLst>
              <a:ext uri="{FF2B5EF4-FFF2-40B4-BE49-F238E27FC236}">
                <a16:creationId xmlns:a16="http://schemas.microsoft.com/office/drawing/2014/main" id="{480AA7BC-1E85-40C3-BD74-E93BB0AF5C50}"/>
              </a:ext>
            </a:extLst>
          </p:cNvPr>
          <p:cNvSpPr>
            <a:spLocks noGrp="1"/>
          </p:cNvSpPr>
          <p:nvPr>
            <p:ph type="title"/>
          </p:nvPr>
        </p:nvSpPr>
        <p:spPr>
          <a:xfrm>
            <a:off x="2524259" y="2395949"/>
            <a:ext cx="7143480" cy="1325563"/>
          </a:xfrm>
          <a:prstGeom prst="rect">
            <a:avLst/>
          </a:prstGeom>
        </p:spPr>
        <p:txBody>
          <a:bodyPr vert="horz" lIns="91440" tIns="45720" rIns="91440" bIns="45720" rtlCol="0" anchor="ctr">
            <a:normAutofit/>
          </a:bodyPr>
          <a:lstStyle>
            <a:lvl1pPr>
              <a:defRPr cap="small" baseline="0"/>
            </a:lvl1pPr>
          </a:lstStyle>
          <a:p>
            <a:endParaRPr lang="fr-FR"/>
          </a:p>
        </p:txBody>
      </p:sp>
      <p:pic>
        <p:nvPicPr>
          <p:cNvPr id="6" name="Image 5" descr="Une image contenant dessin&#10;&#10;Description générée automatiquement">
            <a:extLst>
              <a:ext uri="{FF2B5EF4-FFF2-40B4-BE49-F238E27FC236}">
                <a16:creationId xmlns:a16="http://schemas.microsoft.com/office/drawing/2014/main" id="{B22A5E12-BF7B-42CC-B077-2BBE1A702DB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78540" y="3825727"/>
            <a:ext cx="1042125" cy="1042125"/>
          </a:xfrm>
          <a:prstGeom prst="rect">
            <a:avLst/>
          </a:prstGeom>
        </p:spPr>
      </p:pic>
      <p:pic>
        <p:nvPicPr>
          <p:cNvPr id="4" name="Picture 3">
            <a:extLst>
              <a:ext uri="{FF2B5EF4-FFF2-40B4-BE49-F238E27FC236}">
                <a16:creationId xmlns:a16="http://schemas.microsoft.com/office/drawing/2014/main" id="{9BC075A1-3A37-49DB-9C90-8EB994B0380D}"/>
              </a:ext>
            </a:extLst>
          </p:cNvPr>
          <p:cNvPicPr>
            <a:picLocks noChangeAspect="1"/>
          </p:cNvPicPr>
          <p:nvPr userDrawn="1"/>
        </p:nvPicPr>
        <p:blipFill>
          <a:blip r:embed="rId8"/>
          <a:stretch>
            <a:fillRect/>
          </a:stretch>
        </p:blipFill>
        <p:spPr>
          <a:xfrm>
            <a:off x="8418400" y="3837834"/>
            <a:ext cx="1058975" cy="1075501"/>
          </a:xfrm>
          <a:prstGeom prst="rect">
            <a:avLst/>
          </a:prstGeom>
        </p:spPr>
      </p:pic>
    </p:spTree>
    <p:extLst>
      <p:ext uri="{BB962C8B-B14F-4D97-AF65-F5344CB8AC3E}">
        <p14:creationId xmlns:p14="http://schemas.microsoft.com/office/powerpoint/2010/main" val="411152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PFS - Vierge">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4973A9D2-CA98-4260-B33B-35501F336B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9739" y="223140"/>
            <a:ext cx="2107642" cy="579199"/>
          </a:xfrm>
          <a:prstGeom prst="rect">
            <a:avLst/>
          </a:prstGeom>
        </p:spPr>
      </p:pic>
      <p:sp>
        <p:nvSpPr>
          <p:cNvPr id="13" name="Espace réservé du titre 1">
            <a:extLst>
              <a:ext uri="{FF2B5EF4-FFF2-40B4-BE49-F238E27FC236}">
                <a16:creationId xmlns:a16="http://schemas.microsoft.com/office/drawing/2014/main" id="{83D0E055-89C5-422F-9C33-C1B21CCD0BC1}"/>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tx1">
                    <a:lumMod val="75000"/>
                    <a:lumOff val="25000"/>
                  </a:schemeClr>
                </a:solidFill>
              </a:defRPr>
            </a:lvl1pPr>
          </a:lstStyle>
          <a:p>
            <a:r>
              <a:rPr lang="fr-FR"/>
              <a:t>Modifiez le style du titre</a:t>
            </a:r>
          </a:p>
        </p:txBody>
      </p:sp>
    </p:spTree>
    <p:extLst>
      <p:ext uri="{BB962C8B-B14F-4D97-AF65-F5344CB8AC3E}">
        <p14:creationId xmlns:p14="http://schemas.microsoft.com/office/powerpoint/2010/main" val="258383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PFS - Agenda">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899346-58B9-45F8-B26A-09B1F095E0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1" name="Espace réservé du titre 1">
            <a:extLst>
              <a:ext uri="{FF2B5EF4-FFF2-40B4-BE49-F238E27FC236}">
                <a16:creationId xmlns:a16="http://schemas.microsoft.com/office/drawing/2014/main" id="{DA2AA258-83CC-46A2-9646-2864AA1404C0}"/>
              </a:ext>
            </a:extLst>
          </p:cNvPr>
          <p:cNvSpPr>
            <a:spLocks noGrp="1"/>
          </p:cNvSpPr>
          <p:nvPr>
            <p:ph type="title" hasCustomPrompt="1"/>
          </p:nvPr>
        </p:nvSpPr>
        <p:spPr>
          <a:xfrm>
            <a:off x="2524259" y="1239502"/>
            <a:ext cx="7143480" cy="1113733"/>
          </a:xfrm>
          <a:prstGeom prst="rect">
            <a:avLst/>
          </a:prstGeom>
        </p:spPr>
        <p:txBody>
          <a:bodyPr vert="horz" lIns="91440" tIns="45720" rIns="91440" bIns="45720" rtlCol="0" anchor="ctr">
            <a:normAutofit/>
          </a:bodyPr>
          <a:lstStyle>
            <a:lvl1pPr>
              <a:defRPr cap="small" baseline="0"/>
            </a:lvl1pPr>
          </a:lstStyle>
          <a:p>
            <a:r>
              <a:rPr lang="fr-FR"/>
              <a:t>Agenda</a:t>
            </a:r>
          </a:p>
        </p:txBody>
      </p:sp>
      <p:sp>
        <p:nvSpPr>
          <p:cNvPr id="13" name="Espace réservé du titre 1">
            <a:extLst>
              <a:ext uri="{FF2B5EF4-FFF2-40B4-BE49-F238E27FC236}">
                <a16:creationId xmlns:a16="http://schemas.microsoft.com/office/drawing/2014/main" id="{12B578D6-0EE1-4648-942F-748B4FB07EE3}"/>
              </a:ext>
            </a:extLst>
          </p:cNvPr>
          <p:cNvSpPr txBox="1">
            <a:spLocks/>
          </p:cNvSpPr>
          <p:nvPr userDrawn="1"/>
        </p:nvSpPr>
        <p:spPr>
          <a:xfrm>
            <a:off x="2796987" y="2315267"/>
            <a:ext cx="6870751" cy="309045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lumMod val="95000"/>
                  </a:schemeClr>
                </a:solidFill>
                <a:latin typeface="Segoe Pro Semibold" panose="020B0702040504020203" pitchFamily="34" charset="0"/>
                <a:ea typeface="+mj-ea"/>
                <a:cs typeface="+mj-cs"/>
              </a:defRPr>
            </a:lvl1pPr>
          </a:lstStyle>
          <a:p>
            <a:endParaRPr lang="fr-FR" sz="2400" cap="small" baseline="0"/>
          </a:p>
        </p:txBody>
      </p:sp>
      <p:sp>
        <p:nvSpPr>
          <p:cNvPr id="33" name="Sous-titre 2">
            <a:extLst>
              <a:ext uri="{FF2B5EF4-FFF2-40B4-BE49-F238E27FC236}">
                <a16:creationId xmlns:a16="http://schemas.microsoft.com/office/drawing/2014/main" id="{5DCFB8A9-CA0C-4985-8FE1-20CF8A1EF4B2}"/>
              </a:ext>
            </a:extLst>
          </p:cNvPr>
          <p:cNvSpPr>
            <a:spLocks noGrp="1"/>
          </p:cNvSpPr>
          <p:nvPr>
            <p:ph type="subTitle" idx="1"/>
          </p:nvPr>
        </p:nvSpPr>
        <p:spPr>
          <a:xfrm>
            <a:off x="2887420" y="2480906"/>
            <a:ext cx="6780318" cy="2050753"/>
          </a:xfrm>
          <a:prstGeom prst="rect">
            <a:avLst/>
          </a:prstGeom>
        </p:spPr>
        <p:txBody>
          <a:bodyPr>
            <a:noAutofit/>
          </a:bodyPr>
          <a:lstStyle>
            <a:lvl1pPr marL="0" indent="0" algn="l">
              <a:lnSpc>
                <a:spcPct val="100000"/>
              </a:lnSpc>
              <a:buNone/>
              <a:defRPr sz="2800" cap="small" baseline="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fr-FR"/>
          </a:p>
        </p:txBody>
      </p:sp>
      <p:pic>
        <p:nvPicPr>
          <p:cNvPr id="3" name="Graphique 2">
            <a:extLst>
              <a:ext uri="{FF2B5EF4-FFF2-40B4-BE49-F238E27FC236}">
                <a16:creationId xmlns:a16="http://schemas.microsoft.com/office/drawing/2014/main" id="{BA7CC64C-9826-4A4F-8802-BB2619DC858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Tree>
    <p:extLst>
      <p:ext uri="{BB962C8B-B14F-4D97-AF65-F5344CB8AC3E}">
        <p14:creationId xmlns:p14="http://schemas.microsoft.com/office/powerpoint/2010/main" val="3406105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33800"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07747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PPFS - Contenu 02 (bleu)">
    <p:spTree>
      <p:nvGrpSpPr>
        <p:cNvPr id="1" name=""/>
        <p:cNvGrpSpPr/>
        <p:nvPr/>
      </p:nvGrpSpPr>
      <p:grpSpPr>
        <a:xfrm>
          <a:off x="0" y="0"/>
          <a:ext cx="0" cy="0"/>
          <a:chOff x="0" y="0"/>
          <a:chExt cx="0" cy="0"/>
        </a:xfrm>
      </p:grpSpPr>
      <p:pic>
        <p:nvPicPr>
          <p:cNvPr id="5" name="Image 4" descr="Une image contenant assis, table, câble, lumière&#10;&#10;Description générée automatiquement">
            <a:extLst>
              <a:ext uri="{FF2B5EF4-FFF2-40B4-BE49-F238E27FC236}">
                <a16:creationId xmlns:a16="http://schemas.microsoft.com/office/drawing/2014/main" id="{1A9EACE7-1B0C-491E-8514-2F5952CABB0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583"/>
          <a:stretch/>
        </p:blipFill>
        <p:spPr>
          <a:xfrm rot="16200000">
            <a:off x="-2526551" y="2443551"/>
            <a:ext cx="6532298" cy="1479197"/>
          </a:xfrm>
          <a:prstGeom prst="rect">
            <a:avLst/>
          </a:prstGeom>
        </p:spPr>
      </p:pic>
      <p:pic>
        <p:nvPicPr>
          <p:cNvPr id="7" name="Image 6" descr="Une image contenant lumière, allumé, nuit, arrêt&#10;&#10;Description générée automatiquement">
            <a:extLst>
              <a:ext uri="{FF2B5EF4-FFF2-40B4-BE49-F238E27FC236}">
                <a16:creationId xmlns:a16="http://schemas.microsoft.com/office/drawing/2014/main" id="{7E10669D-0A01-45A4-82A2-E9C0F43FEAA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0035" t="46917"/>
          <a:stretch/>
        </p:blipFill>
        <p:spPr>
          <a:xfrm>
            <a:off x="0" y="0"/>
            <a:ext cx="1700010" cy="1231808"/>
          </a:xfrm>
          <a:prstGeom prst="rect">
            <a:avLst/>
          </a:prstGeom>
        </p:spPr>
      </p:pic>
      <p:pic>
        <p:nvPicPr>
          <p:cNvPr id="9" name="Image 8" descr="Une image contenant assis, lumière, ordinateur, signe&#10;&#10;Description générée automatiquement">
            <a:extLst>
              <a:ext uri="{FF2B5EF4-FFF2-40B4-BE49-F238E27FC236}">
                <a16:creationId xmlns:a16="http://schemas.microsoft.com/office/drawing/2014/main" id="{C649170F-56FA-4A05-ABD8-06BE186373D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9117" b="25017"/>
          <a:stretch/>
        </p:blipFill>
        <p:spPr>
          <a:xfrm>
            <a:off x="-1" y="5420552"/>
            <a:ext cx="763925" cy="1437448"/>
          </a:xfrm>
          <a:prstGeom prst="rect">
            <a:avLst/>
          </a:prstGeom>
        </p:spPr>
      </p:pic>
      <p:pic>
        <p:nvPicPr>
          <p:cNvPr id="43" name="Image 42" descr="Une image contenant assis, lumière, sombre, photo&#10;&#10;Description générée automatiquement">
            <a:extLst>
              <a:ext uri="{FF2B5EF4-FFF2-40B4-BE49-F238E27FC236}">
                <a16:creationId xmlns:a16="http://schemas.microsoft.com/office/drawing/2014/main" id="{51645C9B-92B1-4322-BD20-C5399D1AA1B8}"/>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65952" r="8390"/>
          <a:stretch/>
        </p:blipFill>
        <p:spPr>
          <a:xfrm rot="5400000">
            <a:off x="9020751" y="3686753"/>
            <a:ext cx="5395126" cy="947371"/>
          </a:xfrm>
          <a:prstGeom prst="rect">
            <a:avLst/>
          </a:prstGeom>
        </p:spPr>
      </p:pic>
      <p:pic>
        <p:nvPicPr>
          <p:cNvPr id="52" name="Image 51" descr="Une image contenant lumière, allumé, nuit, arrêt&#10;&#10;Description générée automatiquement">
            <a:extLst>
              <a:ext uri="{FF2B5EF4-FFF2-40B4-BE49-F238E27FC236}">
                <a16:creationId xmlns:a16="http://schemas.microsoft.com/office/drawing/2014/main" id="{0893FD1F-F631-4CE0-ABB0-29855666D9C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4256"/>
          <a:stretch/>
        </p:blipFill>
        <p:spPr>
          <a:xfrm rot="10800000">
            <a:off x="11814220" y="478545"/>
            <a:ext cx="377780" cy="2619166"/>
          </a:xfrm>
          <a:prstGeom prst="rect">
            <a:avLst/>
          </a:prstGeom>
        </p:spPr>
      </p:pic>
      <p:pic>
        <p:nvPicPr>
          <p:cNvPr id="55" name="Image 54" descr="Une image contenant assis, table, câble, lumière&#10;&#10;Description générée automatiquement">
            <a:extLst>
              <a:ext uri="{FF2B5EF4-FFF2-40B4-BE49-F238E27FC236}">
                <a16:creationId xmlns:a16="http://schemas.microsoft.com/office/drawing/2014/main" id="{CEBEEB53-4B71-4C7B-9D30-53B42F870D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2991" t="76388"/>
          <a:stretch/>
        </p:blipFill>
        <p:spPr>
          <a:xfrm rot="5400000">
            <a:off x="11298139" y="642846"/>
            <a:ext cx="1536704" cy="251018"/>
          </a:xfrm>
          <a:prstGeom prst="rect">
            <a:avLst/>
          </a:prstGeom>
        </p:spPr>
      </p:pic>
      <p:pic>
        <p:nvPicPr>
          <p:cNvPr id="82" name="Image 81" descr="Une image contenant sombre, assis, signe, écran&#10;&#10;Description générée automatiquement">
            <a:extLst>
              <a:ext uri="{FF2B5EF4-FFF2-40B4-BE49-F238E27FC236}">
                <a16:creationId xmlns:a16="http://schemas.microsoft.com/office/drawing/2014/main" id="{813B57E3-01A2-4CF9-98FF-F41AD4B5E6DC}"/>
              </a:ext>
            </a:extLst>
          </p:cNvPr>
          <p:cNvPicPr>
            <a:picLocks noChangeAspect="1"/>
          </p:cNvPicPr>
          <p:nvPr userDrawn="1"/>
        </p:nvPicPr>
        <p:blipFill>
          <a:blip r:embed="rId6">
            <a:alphaModFix amt="20000"/>
            <a:extLst>
              <a:ext uri="{28A0092B-C50C-407E-A947-70E740481C1C}">
                <a14:useLocalDpi xmlns:a14="http://schemas.microsoft.com/office/drawing/2010/main" val="0"/>
              </a:ext>
            </a:extLst>
          </a:blip>
          <a:stretch>
            <a:fillRect/>
          </a:stretch>
        </p:blipFill>
        <p:spPr>
          <a:xfrm>
            <a:off x="11244328" y="5055298"/>
            <a:ext cx="432650" cy="472500"/>
          </a:xfrm>
          <a:prstGeom prst="rect">
            <a:avLst/>
          </a:prstGeom>
        </p:spPr>
      </p:pic>
      <p:pic>
        <p:nvPicPr>
          <p:cNvPr id="3" name="Graphique 2">
            <a:extLst>
              <a:ext uri="{FF2B5EF4-FFF2-40B4-BE49-F238E27FC236}">
                <a16:creationId xmlns:a16="http://schemas.microsoft.com/office/drawing/2014/main" id="{4A5EAF6F-C4E9-46F5-A627-C3195583E09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89739" y="223140"/>
            <a:ext cx="2107642" cy="579199"/>
          </a:xfrm>
          <a:prstGeom prst="rect">
            <a:avLst/>
          </a:prstGeom>
        </p:spPr>
      </p:pic>
      <p:sp>
        <p:nvSpPr>
          <p:cNvPr id="47" name="Espace réservé de la date 3">
            <a:extLst>
              <a:ext uri="{FF2B5EF4-FFF2-40B4-BE49-F238E27FC236}">
                <a16:creationId xmlns:a16="http://schemas.microsoft.com/office/drawing/2014/main" id="{22D4C663-AD7D-424F-A6AB-A0E86A0FBDF2}"/>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Segoe Pro" panose="020B0502040504020203" pitchFamily="34" charset="0"/>
              </a:defRPr>
            </a:lvl1pPr>
          </a:lstStyle>
          <a:p>
            <a:fld id="{9996C72D-131D-4AAE-A898-2D3596BFC095}" type="datetimeFigureOut">
              <a:rPr lang="fr-FR" smtClean="0"/>
              <a:pPr/>
              <a:t>16/12/2022</a:t>
            </a:fld>
            <a:endParaRPr lang="fr-FR"/>
          </a:p>
        </p:txBody>
      </p:sp>
      <p:sp>
        <p:nvSpPr>
          <p:cNvPr id="48" name="Espace réservé du pied de page 4">
            <a:extLst>
              <a:ext uri="{FF2B5EF4-FFF2-40B4-BE49-F238E27FC236}">
                <a16:creationId xmlns:a16="http://schemas.microsoft.com/office/drawing/2014/main" id="{B4574A83-F2CC-4444-9D03-9EEE5E02152F}"/>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tx1">
                    <a:lumMod val="75000"/>
                    <a:lumOff val="25000"/>
                  </a:schemeClr>
                </a:solidFill>
                <a:latin typeface="Segoe Pro" panose="020B0502040504020203" pitchFamily="34" charset="0"/>
              </a:defRPr>
            </a:lvl1pPr>
          </a:lstStyle>
          <a:p>
            <a:endParaRPr lang="fr-FR"/>
          </a:p>
        </p:txBody>
      </p:sp>
      <p:sp>
        <p:nvSpPr>
          <p:cNvPr id="49" name="Espace réservé du numéro de diapositive 5">
            <a:extLst>
              <a:ext uri="{FF2B5EF4-FFF2-40B4-BE49-F238E27FC236}">
                <a16:creationId xmlns:a16="http://schemas.microsoft.com/office/drawing/2014/main" id="{B752FD98-B3EA-4591-AED8-056F065E2663}"/>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Segoe Pro" panose="020B0502040504020203" pitchFamily="34" charset="0"/>
              </a:defRPr>
            </a:lvl1pPr>
          </a:lstStyle>
          <a:p>
            <a:fld id="{FBD88AFB-2642-4C54-A9FB-56D6B6BAB769}" type="slidenum">
              <a:rPr lang="fr-FR" smtClean="0"/>
              <a:pPr/>
              <a:t>‹#›</a:t>
            </a:fld>
            <a:endParaRPr lang="fr-FR"/>
          </a:p>
        </p:txBody>
      </p:sp>
    </p:spTree>
    <p:extLst>
      <p:ext uri="{BB962C8B-B14F-4D97-AF65-F5344CB8AC3E}">
        <p14:creationId xmlns:p14="http://schemas.microsoft.com/office/powerpoint/2010/main" val="1462077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78184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PFS - Chapitre (générique)">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AB819FAB-A91A-433A-B9A7-6E5940A88CA3}"/>
              </a:ext>
            </a:extLst>
          </p:cNvPr>
          <p:cNvGrpSpPr/>
          <p:nvPr userDrawn="1"/>
        </p:nvGrpSpPr>
        <p:grpSpPr>
          <a:xfrm>
            <a:off x="191198" y="0"/>
            <a:ext cx="11890443" cy="6810268"/>
            <a:chOff x="191198" y="0"/>
            <a:chExt cx="11890443" cy="6810268"/>
          </a:xfrm>
          <a:solidFill>
            <a:srgbClr val="000000">
              <a:alpha val="4706"/>
            </a:srgbClr>
          </a:solidFill>
        </p:grpSpPr>
        <p:pic>
          <p:nvPicPr>
            <p:cNvPr id="15" name="Graphique 14">
              <a:extLst>
                <a:ext uri="{FF2B5EF4-FFF2-40B4-BE49-F238E27FC236}">
                  <a16:creationId xmlns:a16="http://schemas.microsoft.com/office/drawing/2014/main" id="{FEC5E50B-D1FB-4353-9124-9C664515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6" name="Graphique 15">
              <a:extLst>
                <a:ext uri="{FF2B5EF4-FFF2-40B4-BE49-F238E27FC236}">
                  <a16:creationId xmlns:a16="http://schemas.microsoft.com/office/drawing/2014/main" id="{E62ADDA2-8551-422E-AB99-B82E2EF20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7" name="Graphique 16">
              <a:extLst>
                <a:ext uri="{FF2B5EF4-FFF2-40B4-BE49-F238E27FC236}">
                  <a16:creationId xmlns:a16="http://schemas.microsoft.com/office/drawing/2014/main" id="{1D52F62C-F0BD-4183-BD86-1A82E658E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8" name="Graphique 17">
              <a:extLst>
                <a:ext uri="{FF2B5EF4-FFF2-40B4-BE49-F238E27FC236}">
                  <a16:creationId xmlns:a16="http://schemas.microsoft.com/office/drawing/2014/main" id="{13AB63AB-A957-4F48-83F6-B45F3985B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9" name="Graphique 18">
              <a:extLst>
                <a:ext uri="{FF2B5EF4-FFF2-40B4-BE49-F238E27FC236}">
                  <a16:creationId xmlns:a16="http://schemas.microsoft.com/office/drawing/2014/main" id="{A235C2CB-B808-4886-A998-54EE5BB9E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20" name="Graphique 19">
              <a:extLst>
                <a:ext uri="{FF2B5EF4-FFF2-40B4-BE49-F238E27FC236}">
                  <a16:creationId xmlns:a16="http://schemas.microsoft.com/office/drawing/2014/main" id="{9E641B8B-4744-4A4A-A8BE-56A406989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21" name="Graphique 20">
              <a:extLst>
                <a:ext uri="{FF2B5EF4-FFF2-40B4-BE49-F238E27FC236}">
                  <a16:creationId xmlns:a16="http://schemas.microsoft.com/office/drawing/2014/main" id="{54C3EB2B-ECC5-4497-B68B-D7426B186F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2" name="Graphique 21">
              <a:extLst>
                <a:ext uri="{FF2B5EF4-FFF2-40B4-BE49-F238E27FC236}">
                  <a16:creationId xmlns:a16="http://schemas.microsoft.com/office/drawing/2014/main" id="{97EAC1DE-F168-4F54-BA8C-2EE557AA40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3" name="Graphique 22">
              <a:extLst>
                <a:ext uri="{FF2B5EF4-FFF2-40B4-BE49-F238E27FC236}">
                  <a16:creationId xmlns:a16="http://schemas.microsoft.com/office/drawing/2014/main" id="{C9AB1011-84DC-4863-8DE0-1B0ED82DE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4" name="Graphique 23">
              <a:extLst>
                <a:ext uri="{FF2B5EF4-FFF2-40B4-BE49-F238E27FC236}">
                  <a16:creationId xmlns:a16="http://schemas.microsoft.com/office/drawing/2014/main" id="{FD14877E-D75B-4978-8847-82081DE55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5" name="Graphique 24">
              <a:extLst>
                <a:ext uri="{FF2B5EF4-FFF2-40B4-BE49-F238E27FC236}">
                  <a16:creationId xmlns:a16="http://schemas.microsoft.com/office/drawing/2014/main" id="{B43C81B7-EFDB-4B01-83D8-953C285B2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6" name="Graphique 25">
              <a:extLst>
                <a:ext uri="{FF2B5EF4-FFF2-40B4-BE49-F238E27FC236}">
                  <a16:creationId xmlns:a16="http://schemas.microsoft.com/office/drawing/2014/main" id="{0D655974-BA84-4E90-8496-6BB50CFE0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7" name="Graphique 26">
              <a:extLst>
                <a:ext uri="{FF2B5EF4-FFF2-40B4-BE49-F238E27FC236}">
                  <a16:creationId xmlns:a16="http://schemas.microsoft.com/office/drawing/2014/main" id="{6241A182-53BD-4947-AE5C-6E23425D8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0862" y="532972"/>
              <a:ext cx="810288" cy="934948"/>
            </a:xfrm>
            <a:prstGeom prst="rect">
              <a:avLst/>
            </a:prstGeom>
          </p:spPr>
        </p:pic>
        <p:pic>
          <p:nvPicPr>
            <p:cNvPr id="28" name="Graphique 27">
              <a:extLst>
                <a:ext uri="{FF2B5EF4-FFF2-40B4-BE49-F238E27FC236}">
                  <a16:creationId xmlns:a16="http://schemas.microsoft.com/office/drawing/2014/main" id="{9AFF9716-57A4-4523-AB8B-1A33A5DAF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720760"/>
              <a:ext cx="810288" cy="934948"/>
            </a:xfrm>
            <a:prstGeom prst="rect">
              <a:avLst/>
            </a:prstGeom>
          </p:spPr>
        </p:pic>
        <p:pic>
          <p:nvPicPr>
            <p:cNvPr id="29" name="Graphique 28">
              <a:extLst>
                <a:ext uri="{FF2B5EF4-FFF2-40B4-BE49-F238E27FC236}">
                  <a16:creationId xmlns:a16="http://schemas.microsoft.com/office/drawing/2014/main" id="{7E9EA873-DAA9-4338-BC9C-0B4331F90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30" name="Graphique 29">
              <a:extLst>
                <a:ext uri="{FF2B5EF4-FFF2-40B4-BE49-F238E27FC236}">
                  <a16:creationId xmlns:a16="http://schemas.microsoft.com/office/drawing/2014/main" id="{9BFB48E0-5313-42AA-AC92-D0CCC4259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31" name="Graphique 30">
              <a:extLst>
                <a:ext uri="{FF2B5EF4-FFF2-40B4-BE49-F238E27FC236}">
                  <a16:creationId xmlns:a16="http://schemas.microsoft.com/office/drawing/2014/main" id="{0FFC96B2-73CF-4A29-AFB9-44CAF80CA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2" name="Graphique 31">
              <a:extLst>
                <a:ext uri="{FF2B5EF4-FFF2-40B4-BE49-F238E27FC236}">
                  <a16:creationId xmlns:a16="http://schemas.microsoft.com/office/drawing/2014/main" id="{6C29DD71-AF5D-45BF-BE82-365E3653D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3" name="Graphique 32">
              <a:extLst>
                <a:ext uri="{FF2B5EF4-FFF2-40B4-BE49-F238E27FC236}">
                  <a16:creationId xmlns:a16="http://schemas.microsoft.com/office/drawing/2014/main" id="{E301ECB8-D4B5-44F9-B08E-30414E4E0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4" name="Graphique 33">
              <a:extLst>
                <a:ext uri="{FF2B5EF4-FFF2-40B4-BE49-F238E27FC236}">
                  <a16:creationId xmlns:a16="http://schemas.microsoft.com/office/drawing/2014/main" id="{860FD54B-8496-4763-991A-027A71A94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5" name="Graphique 34">
              <a:extLst>
                <a:ext uri="{FF2B5EF4-FFF2-40B4-BE49-F238E27FC236}">
                  <a16:creationId xmlns:a16="http://schemas.microsoft.com/office/drawing/2014/main" id="{A9EE300F-1524-450D-A3C3-F0A6C6656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6" name="Graphique 35">
              <a:extLst>
                <a:ext uri="{FF2B5EF4-FFF2-40B4-BE49-F238E27FC236}">
                  <a16:creationId xmlns:a16="http://schemas.microsoft.com/office/drawing/2014/main" id="{D0D0DA23-A7D9-4F14-8E01-130E14FC8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7" name="Graphique 36">
              <a:extLst>
                <a:ext uri="{FF2B5EF4-FFF2-40B4-BE49-F238E27FC236}">
                  <a16:creationId xmlns:a16="http://schemas.microsoft.com/office/drawing/2014/main" id="{3D5E7426-D201-493E-97B8-BA0F3D6E3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8" name="Graphique 37">
              <a:extLst>
                <a:ext uri="{FF2B5EF4-FFF2-40B4-BE49-F238E27FC236}">
                  <a16:creationId xmlns:a16="http://schemas.microsoft.com/office/drawing/2014/main" id="{C5527C63-1797-4534-B21A-B44224ACB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9" name="Graphique 38">
              <a:extLst>
                <a:ext uri="{FF2B5EF4-FFF2-40B4-BE49-F238E27FC236}">
                  <a16:creationId xmlns:a16="http://schemas.microsoft.com/office/drawing/2014/main" id="{C98D0369-385E-411C-8D4B-23E477E223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40" name="Graphique 39">
              <a:extLst>
                <a:ext uri="{FF2B5EF4-FFF2-40B4-BE49-F238E27FC236}">
                  <a16:creationId xmlns:a16="http://schemas.microsoft.com/office/drawing/2014/main" id="{89A29337-A010-4B46-BAFF-159B051D44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41" name="Graphique 40">
              <a:extLst>
                <a:ext uri="{FF2B5EF4-FFF2-40B4-BE49-F238E27FC236}">
                  <a16:creationId xmlns:a16="http://schemas.microsoft.com/office/drawing/2014/main" id="{D82626E8-47BD-46FF-A290-76D0F4E23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2" name="Graphique 41">
              <a:extLst>
                <a:ext uri="{FF2B5EF4-FFF2-40B4-BE49-F238E27FC236}">
                  <a16:creationId xmlns:a16="http://schemas.microsoft.com/office/drawing/2014/main" id="{37A9BA79-7219-44F4-90F0-78F978E5EE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3" name="Graphique 42">
              <a:extLst>
                <a:ext uri="{FF2B5EF4-FFF2-40B4-BE49-F238E27FC236}">
                  <a16:creationId xmlns:a16="http://schemas.microsoft.com/office/drawing/2014/main" id="{59AC37A1-193E-4D6D-A775-C3609D479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sp>
        <p:nvSpPr>
          <p:cNvPr id="44" name="Espace réservé du titre 1">
            <a:extLst>
              <a:ext uri="{FF2B5EF4-FFF2-40B4-BE49-F238E27FC236}">
                <a16:creationId xmlns:a16="http://schemas.microsoft.com/office/drawing/2014/main" id="{AFC2C13F-7F0A-4163-995C-24840A08C217}"/>
              </a:ext>
            </a:extLst>
          </p:cNvPr>
          <p:cNvSpPr>
            <a:spLocks noGrp="1"/>
          </p:cNvSpPr>
          <p:nvPr>
            <p:ph type="title"/>
          </p:nvPr>
        </p:nvSpPr>
        <p:spPr>
          <a:xfrm>
            <a:off x="2650611" y="2696901"/>
            <a:ext cx="4328395" cy="83459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45" name="Sous-titre 2">
            <a:extLst>
              <a:ext uri="{FF2B5EF4-FFF2-40B4-BE49-F238E27FC236}">
                <a16:creationId xmlns:a16="http://schemas.microsoft.com/office/drawing/2014/main" id="{7A9B5133-A498-4583-AF84-6592D94D96C5}"/>
              </a:ext>
            </a:extLst>
          </p:cNvPr>
          <p:cNvSpPr>
            <a:spLocks noGrp="1"/>
          </p:cNvSpPr>
          <p:nvPr>
            <p:ph type="subTitle" idx="1"/>
          </p:nvPr>
        </p:nvSpPr>
        <p:spPr>
          <a:xfrm>
            <a:off x="2650611" y="3806272"/>
            <a:ext cx="4463111" cy="750608"/>
          </a:xfrm>
          <a:prstGeom prst="rect">
            <a:avLst/>
          </a:prstGeo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47" name="Graphique 46">
            <a:extLst>
              <a:ext uri="{FF2B5EF4-FFF2-40B4-BE49-F238E27FC236}">
                <a16:creationId xmlns:a16="http://schemas.microsoft.com/office/drawing/2014/main" id="{A84A2ABC-1CEA-4820-81A6-2199EAE8BD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1"/>
            <a:ext cx="2107642" cy="579199"/>
          </a:xfrm>
          <a:prstGeom prst="rect">
            <a:avLst/>
          </a:prstGeom>
        </p:spPr>
      </p:pic>
      <p:pic>
        <p:nvPicPr>
          <p:cNvPr id="8" name="Image 7" descr="Une image contenant lumière, table, assis, câble&#10;&#10;Description générée automatiquement">
            <a:extLst>
              <a:ext uri="{FF2B5EF4-FFF2-40B4-BE49-F238E27FC236}">
                <a16:creationId xmlns:a16="http://schemas.microsoft.com/office/drawing/2014/main" id="{17CABB75-3A88-4C65-A360-64BD4B57505B}"/>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75596"/>
          <a:stretch/>
        </p:blipFill>
        <p:spPr>
          <a:xfrm>
            <a:off x="-1" y="-4054"/>
            <a:ext cx="2977101" cy="6862054"/>
          </a:xfrm>
          <a:prstGeom prst="rect">
            <a:avLst/>
          </a:prstGeom>
        </p:spPr>
      </p:pic>
      <p:pic>
        <p:nvPicPr>
          <p:cNvPr id="13" name="Image 12" descr="Une image contenant lumière, table, câble, assis&#10;&#10;Description générée automatiquement">
            <a:extLst>
              <a:ext uri="{FF2B5EF4-FFF2-40B4-BE49-F238E27FC236}">
                <a16:creationId xmlns:a16="http://schemas.microsoft.com/office/drawing/2014/main" id="{57C53A4A-214E-42FB-929C-C946C59B5D5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3176"/>
          <a:stretch/>
        </p:blipFill>
        <p:spPr>
          <a:xfrm>
            <a:off x="6457005" y="-31622"/>
            <a:ext cx="5734995" cy="6889622"/>
          </a:xfrm>
          <a:prstGeom prst="rect">
            <a:avLst/>
          </a:prstGeom>
        </p:spPr>
      </p:pic>
      <p:sp>
        <p:nvSpPr>
          <p:cNvPr id="9" name="Forme libre : forme 8">
            <a:extLst>
              <a:ext uri="{FF2B5EF4-FFF2-40B4-BE49-F238E27FC236}">
                <a16:creationId xmlns:a16="http://schemas.microsoft.com/office/drawing/2014/main" id="{780D174B-255E-4DE5-BEF3-D5EDC95C4E11}"/>
              </a:ext>
            </a:extLst>
          </p:cNvPr>
          <p:cNvSpPr/>
          <p:nvPr userDrawn="1"/>
        </p:nvSpPr>
        <p:spPr>
          <a:xfrm>
            <a:off x="6557554" y="-39189"/>
            <a:ext cx="5656217" cy="3579223"/>
          </a:xfrm>
          <a:custGeom>
            <a:avLst/>
            <a:gdLst>
              <a:gd name="connsiteX0" fmla="*/ 5643155 w 5656217"/>
              <a:gd name="connsiteY0" fmla="*/ 0 h 3579223"/>
              <a:gd name="connsiteX1" fmla="*/ 0 w 5656217"/>
              <a:gd name="connsiteY1" fmla="*/ 0 h 3579223"/>
              <a:gd name="connsiteX2" fmla="*/ 627017 w 5656217"/>
              <a:gd name="connsiteY2" fmla="*/ 3579223 h 3579223"/>
              <a:gd name="connsiteX3" fmla="*/ 5656217 w 5656217"/>
              <a:gd name="connsiteY3" fmla="*/ 3579223 h 3579223"/>
              <a:gd name="connsiteX4" fmla="*/ 5643155 w 5656217"/>
              <a:gd name="connsiteY4" fmla="*/ 0 h 357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217" h="3579223">
                <a:moveTo>
                  <a:pt x="5643155" y="0"/>
                </a:moveTo>
                <a:lnTo>
                  <a:pt x="0" y="0"/>
                </a:lnTo>
                <a:lnTo>
                  <a:pt x="627017" y="3579223"/>
                </a:lnTo>
                <a:lnTo>
                  <a:pt x="5656217" y="3579223"/>
                </a:lnTo>
                <a:lnTo>
                  <a:pt x="5643155" y="0"/>
                </a:lnTo>
                <a:close/>
              </a:path>
            </a:pathLst>
          </a:cu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Graphique 6">
            <a:extLst>
              <a:ext uri="{FF2B5EF4-FFF2-40B4-BE49-F238E27FC236}">
                <a16:creationId xmlns:a16="http://schemas.microsoft.com/office/drawing/2014/main" id="{E30DBE9A-A3D6-4F72-9ADE-81E8C015F4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spTree>
    <p:extLst>
      <p:ext uri="{BB962C8B-B14F-4D97-AF65-F5344CB8AC3E}">
        <p14:creationId xmlns:p14="http://schemas.microsoft.com/office/powerpoint/2010/main" val="317620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PFS - Chapitre (bleu)">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AB819FAB-A91A-433A-B9A7-6E5940A88CA3}"/>
              </a:ext>
            </a:extLst>
          </p:cNvPr>
          <p:cNvGrpSpPr/>
          <p:nvPr userDrawn="1"/>
        </p:nvGrpSpPr>
        <p:grpSpPr>
          <a:xfrm>
            <a:off x="191198" y="0"/>
            <a:ext cx="11890443" cy="6810268"/>
            <a:chOff x="191198" y="0"/>
            <a:chExt cx="11890443" cy="6810268"/>
          </a:xfrm>
          <a:solidFill>
            <a:srgbClr val="000000">
              <a:alpha val="4706"/>
            </a:srgbClr>
          </a:solidFill>
        </p:grpSpPr>
        <p:pic>
          <p:nvPicPr>
            <p:cNvPr id="15" name="Graphique 14">
              <a:extLst>
                <a:ext uri="{FF2B5EF4-FFF2-40B4-BE49-F238E27FC236}">
                  <a16:creationId xmlns:a16="http://schemas.microsoft.com/office/drawing/2014/main" id="{FEC5E50B-D1FB-4353-9124-9C664515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6" name="Graphique 15">
              <a:extLst>
                <a:ext uri="{FF2B5EF4-FFF2-40B4-BE49-F238E27FC236}">
                  <a16:creationId xmlns:a16="http://schemas.microsoft.com/office/drawing/2014/main" id="{E62ADDA2-8551-422E-AB99-B82E2EF20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7" name="Graphique 16">
              <a:extLst>
                <a:ext uri="{FF2B5EF4-FFF2-40B4-BE49-F238E27FC236}">
                  <a16:creationId xmlns:a16="http://schemas.microsoft.com/office/drawing/2014/main" id="{1D52F62C-F0BD-4183-BD86-1A82E658E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8" name="Graphique 17">
              <a:extLst>
                <a:ext uri="{FF2B5EF4-FFF2-40B4-BE49-F238E27FC236}">
                  <a16:creationId xmlns:a16="http://schemas.microsoft.com/office/drawing/2014/main" id="{13AB63AB-A957-4F48-83F6-B45F3985B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9" name="Graphique 18">
              <a:extLst>
                <a:ext uri="{FF2B5EF4-FFF2-40B4-BE49-F238E27FC236}">
                  <a16:creationId xmlns:a16="http://schemas.microsoft.com/office/drawing/2014/main" id="{A235C2CB-B808-4886-A998-54EE5BB9E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20" name="Graphique 19">
              <a:extLst>
                <a:ext uri="{FF2B5EF4-FFF2-40B4-BE49-F238E27FC236}">
                  <a16:creationId xmlns:a16="http://schemas.microsoft.com/office/drawing/2014/main" id="{9E641B8B-4744-4A4A-A8BE-56A406989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21" name="Graphique 20">
              <a:extLst>
                <a:ext uri="{FF2B5EF4-FFF2-40B4-BE49-F238E27FC236}">
                  <a16:creationId xmlns:a16="http://schemas.microsoft.com/office/drawing/2014/main" id="{54C3EB2B-ECC5-4497-B68B-D7426B186F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2" name="Graphique 21">
              <a:extLst>
                <a:ext uri="{FF2B5EF4-FFF2-40B4-BE49-F238E27FC236}">
                  <a16:creationId xmlns:a16="http://schemas.microsoft.com/office/drawing/2014/main" id="{97EAC1DE-F168-4F54-BA8C-2EE557AA40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3" name="Graphique 22">
              <a:extLst>
                <a:ext uri="{FF2B5EF4-FFF2-40B4-BE49-F238E27FC236}">
                  <a16:creationId xmlns:a16="http://schemas.microsoft.com/office/drawing/2014/main" id="{C9AB1011-84DC-4863-8DE0-1B0ED82DE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4" name="Graphique 23">
              <a:extLst>
                <a:ext uri="{FF2B5EF4-FFF2-40B4-BE49-F238E27FC236}">
                  <a16:creationId xmlns:a16="http://schemas.microsoft.com/office/drawing/2014/main" id="{FD14877E-D75B-4978-8847-82081DE55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5" name="Graphique 24">
              <a:extLst>
                <a:ext uri="{FF2B5EF4-FFF2-40B4-BE49-F238E27FC236}">
                  <a16:creationId xmlns:a16="http://schemas.microsoft.com/office/drawing/2014/main" id="{B43C81B7-EFDB-4B01-83D8-953C285B2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6" name="Graphique 25">
              <a:extLst>
                <a:ext uri="{FF2B5EF4-FFF2-40B4-BE49-F238E27FC236}">
                  <a16:creationId xmlns:a16="http://schemas.microsoft.com/office/drawing/2014/main" id="{0D655974-BA84-4E90-8496-6BB50CFE0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7" name="Graphique 26">
              <a:extLst>
                <a:ext uri="{FF2B5EF4-FFF2-40B4-BE49-F238E27FC236}">
                  <a16:creationId xmlns:a16="http://schemas.microsoft.com/office/drawing/2014/main" id="{6241A182-53BD-4947-AE5C-6E23425D8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0862" y="532972"/>
              <a:ext cx="810288" cy="934948"/>
            </a:xfrm>
            <a:prstGeom prst="rect">
              <a:avLst/>
            </a:prstGeom>
          </p:spPr>
        </p:pic>
        <p:pic>
          <p:nvPicPr>
            <p:cNvPr id="28" name="Graphique 27">
              <a:extLst>
                <a:ext uri="{FF2B5EF4-FFF2-40B4-BE49-F238E27FC236}">
                  <a16:creationId xmlns:a16="http://schemas.microsoft.com/office/drawing/2014/main" id="{9AFF9716-57A4-4523-AB8B-1A33A5DAF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720760"/>
              <a:ext cx="810288" cy="934948"/>
            </a:xfrm>
            <a:prstGeom prst="rect">
              <a:avLst/>
            </a:prstGeom>
          </p:spPr>
        </p:pic>
        <p:pic>
          <p:nvPicPr>
            <p:cNvPr id="29" name="Graphique 28">
              <a:extLst>
                <a:ext uri="{FF2B5EF4-FFF2-40B4-BE49-F238E27FC236}">
                  <a16:creationId xmlns:a16="http://schemas.microsoft.com/office/drawing/2014/main" id="{7E9EA873-DAA9-4338-BC9C-0B4331F90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30" name="Graphique 29">
              <a:extLst>
                <a:ext uri="{FF2B5EF4-FFF2-40B4-BE49-F238E27FC236}">
                  <a16:creationId xmlns:a16="http://schemas.microsoft.com/office/drawing/2014/main" id="{9BFB48E0-5313-42AA-AC92-D0CCC4259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31" name="Graphique 30">
              <a:extLst>
                <a:ext uri="{FF2B5EF4-FFF2-40B4-BE49-F238E27FC236}">
                  <a16:creationId xmlns:a16="http://schemas.microsoft.com/office/drawing/2014/main" id="{0FFC96B2-73CF-4A29-AFB9-44CAF80CA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2" name="Graphique 31">
              <a:extLst>
                <a:ext uri="{FF2B5EF4-FFF2-40B4-BE49-F238E27FC236}">
                  <a16:creationId xmlns:a16="http://schemas.microsoft.com/office/drawing/2014/main" id="{6C29DD71-AF5D-45BF-BE82-365E3653D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3" name="Graphique 32">
              <a:extLst>
                <a:ext uri="{FF2B5EF4-FFF2-40B4-BE49-F238E27FC236}">
                  <a16:creationId xmlns:a16="http://schemas.microsoft.com/office/drawing/2014/main" id="{E301ECB8-D4B5-44F9-B08E-30414E4E0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4" name="Graphique 33">
              <a:extLst>
                <a:ext uri="{FF2B5EF4-FFF2-40B4-BE49-F238E27FC236}">
                  <a16:creationId xmlns:a16="http://schemas.microsoft.com/office/drawing/2014/main" id="{860FD54B-8496-4763-991A-027A71A94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5" name="Graphique 34">
              <a:extLst>
                <a:ext uri="{FF2B5EF4-FFF2-40B4-BE49-F238E27FC236}">
                  <a16:creationId xmlns:a16="http://schemas.microsoft.com/office/drawing/2014/main" id="{A9EE300F-1524-450D-A3C3-F0A6C6656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6" name="Graphique 35">
              <a:extLst>
                <a:ext uri="{FF2B5EF4-FFF2-40B4-BE49-F238E27FC236}">
                  <a16:creationId xmlns:a16="http://schemas.microsoft.com/office/drawing/2014/main" id="{D0D0DA23-A7D9-4F14-8E01-130E14FC8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7" name="Graphique 36">
              <a:extLst>
                <a:ext uri="{FF2B5EF4-FFF2-40B4-BE49-F238E27FC236}">
                  <a16:creationId xmlns:a16="http://schemas.microsoft.com/office/drawing/2014/main" id="{3D5E7426-D201-493E-97B8-BA0F3D6E3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8" name="Graphique 37">
              <a:extLst>
                <a:ext uri="{FF2B5EF4-FFF2-40B4-BE49-F238E27FC236}">
                  <a16:creationId xmlns:a16="http://schemas.microsoft.com/office/drawing/2014/main" id="{C5527C63-1797-4534-B21A-B44224ACB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9" name="Graphique 38">
              <a:extLst>
                <a:ext uri="{FF2B5EF4-FFF2-40B4-BE49-F238E27FC236}">
                  <a16:creationId xmlns:a16="http://schemas.microsoft.com/office/drawing/2014/main" id="{C98D0369-385E-411C-8D4B-23E477E223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40" name="Graphique 39">
              <a:extLst>
                <a:ext uri="{FF2B5EF4-FFF2-40B4-BE49-F238E27FC236}">
                  <a16:creationId xmlns:a16="http://schemas.microsoft.com/office/drawing/2014/main" id="{89A29337-A010-4B46-BAFF-159B051D44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41" name="Graphique 40">
              <a:extLst>
                <a:ext uri="{FF2B5EF4-FFF2-40B4-BE49-F238E27FC236}">
                  <a16:creationId xmlns:a16="http://schemas.microsoft.com/office/drawing/2014/main" id="{D82626E8-47BD-46FF-A290-76D0F4E23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2" name="Graphique 41">
              <a:extLst>
                <a:ext uri="{FF2B5EF4-FFF2-40B4-BE49-F238E27FC236}">
                  <a16:creationId xmlns:a16="http://schemas.microsoft.com/office/drawing/2014/main" id="{37A9BA79-7219-44F4-90F0-78F978E5EE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3" name="Graphique 42">
              <a:extLst>
                <a:ext uri="{FF2B5EF4-FFF2-40B4-BE49-F238E27FC236}">
                  <a16:creationId xmlns:a16="http://schemas.microsoft.com/office/drawing/2014/main" id="{59AC37A1-193E-4D6D-A775-C3609D479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sp>
        <p:nvSpPr>
          <p:cNvPr id="44" name="Espace réservé du titre 1">
            <a:extLst>
              <a:ext uri="{FF2B5EF4-FFF2-40B4-BE49-F238E27FC236}">
                <a16:creationId xmlns:a16="http://schemas.microsoft.com/office/drawing/2014/main" id="{AFC2C13F-7F0A-4163-995C-24840A08C217}"/>
              </a:ext>
            </a:extLst>
          </p:cNvPr>
          <p:cNvSpPr>
            <a:spLocks noGrp="1"/>
          </p:cNvSpPr>
          <p:nvPr>
            <p:ph type="title"/>
          </p:nvPr>
        </p:nvSpPr>
        <p:spPr>
          <a:xfrm>
            <a:off x="2650611" y="2696901"/>
            <a:ext cx="4328395" cy="83459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45" name="Sous-titre 2">
            <a:extLst>
              <a:ext uri="{FF2B5EF4-FFF2-40B4-BE49-F238E27FC236}">
                <a16:creationId xmlns:a16="http://schemas.microsoft.com/office/drawing/2014/main" id="{7A9B5133-A498-4583-AF84-6592D94D96C5}"/>
              </a:ext>
            </a:extLst>
          </p:cNvPr>
          <p:cNvSpPr>
            <a:spLocks noGrp="1"/>
          </p:cNvSpPr>
          <p:nvPr>
            <p:ph type="subTitle" idx="1"/>
          </p:nvPr>
        </p:nvSpPr>
        <p:spPr>
          <a:xfrm>
            <a:off x="2650611" y="3806272"/>
            <a:ext cx="4509606" cy="750608"/>
          </a:xfrm>
          <a:prstGeom prst="rect">
            <a:avLst/>
          </a:prstGeo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47" name="Graphique 46">
            <a:extLst>
              <a:ext uri="{FF2B5EF4-FFF2-40B4-BE49-F238E27FC236}">
                <a16:creationId xmlns:a16="http://schemas.microsoft.com/office/drawing/2014/main" id="{A84A2ABC-1CEA-4820-81A6-2199EAE8BD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1"/>
            <a:ext cx="2107642" cy="579199"/>
          </a:xfrm>
          <a:prstGeom prst="rect">
            <a:avLst/>
          </a:prstGeom>
        </p:spPr>
      </p:pic>
      <p:pic>
        <p:nvPicPr>
          <p:cNvPr id="50" name="Image 49" descr="Une image contenant lumière, assis, table, allumé&#10;&#10;Description générée automatiquement">
            <a:extLst>
              <a:ext uri="{FF2B5EF4-FFF2-40B4-BE49-F238E27FC236}">
                <a16:creationId xmlns:a16="http://schemas.microsoft.com/office/drawing/2014/main" id="{DC81402E-29E6-46AC-9AEA-B9646BBC9EF5}"/>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75761"/>
          <a:stretch/>
        </p:blipFill>
        <p:spPr>
          <a:xfrm>
            <a:off x="-1" y="-34432"/>
            <a:ext cx="2970747" cy="6893938"/>
          </a:xfrm>
          <a:prstGeom prst="rect">
            <a:avLst/>
          </a:prstGeom>
        </p:spPr>
      </p:pic>
      <p:pic>
        <p:nvPicPr>
          <p:cNvPr id="54" name="Image 53" descr="Une image contenant lumière, assis, table, ordinateur&#10;&#10;Description générée automatiquement">
            <a:extLst>
              <a:ext uri="{FF2B5EF4-FFF2-40B4-BE49-F238E27FC236}">
                <a16:creationId xmlns:a16="http://schemas.microsoft.com/office/drawing/2014/main" id="{D99335A2-0C4E-4041-B4D5-E8EAA6108B2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3315"/>
          <a:stretch/>
        </p:blipFill>
        <p:spPr>
          <a:xfrm>
            <a:off x="6472975" y="-32692"/>
            <a:ext cx="5719025" cy="6890692"/>
          </a:xfrm>
          <a:prstGeom prst="rect">
            <a:avLst/>
          </a:prstGeom>
        </p:spPr>
      </p:pic>
      <p:sp>
        <p:nvSpPr>
          <p:cNvPr id="5" name="Forme libre : forme 4">
            <a:extLst>
              <a:ext uri="{FF2B5EF4-FFF2-40B4-BE49-F238E27FC236}">
                <a16:creationId xmlns:a16="http://schemas.microsoft.com/office/drawing/2014/main" id="{058F0CF6-D385-420D-B014-98E4E5B2C2C8}"/>
              </a:ext>
            </a:extLst>
          </p:cNvPr>
          <p:cNvSpPr/>
          <p:nvPr userDrawn="1"/>
        </p:nvSpPr>
        <p:spPr>
          <a:xfrm>
            <a:off x="6557554" y="-39189"/>
            <a:ext cx="5656217" cy="3579223"/>
          </a:xfrm>
          <a:custGeom>
            <a:avLst/>
            <a:gdLst>
              <a:gd name="connsiteX0" fmla="*/ 5643155 w 5656217"/>
              <a:gd name="connsiteY0" fmla="*/ 0 h 3579223"/>
              <a:gd name="connsiteX1" fmla="*/ 0 w 5656217"/>
              <a:gd name="connsiteY1" fmla="*/ 0 h 3579223"/>
              <a:gd name="connsiteX2" fmla="*/ 627017 w 5656217"/>
              <a:gd name="connsiteY2" fmla="*/ 3579223 h 3579223"/>
              <a:gd name="connsiteX3" fmla="*/ 5656217 w 5656217"/>
              <a:gd name="connsiteY3" fmla="*/ 3579223 h 3579223"/>
              <a:gd name="connsiteX4" fmla="*/ 5643155 w 5656217"/>
              <a:gd name="connsiteY4" fmla="*/ 0 h 357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217" h="3579223">
                <a:moveTo>
                  <a:pt x="5643155" y="0"/>
                </a:moveTo>
                <a:lnTo>
                  <a:pt x="0" y="0"/>
                </a:lnTo>
                <a:lnTo>
                  <a:pt x="627017" y="3579223"/>
                </a:lnTo>
                <a:lnTo>
                  <a:pt x="5656217" y="3579223"/>
                </a:lnTo>
                <a:lnTo>
                  <a:pt x="5643155" y="0"/>
                </a:lnTo>
                <a:close/>
              </a:path>
            </a:pathLst>
          </a:cu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3">
            <a:extLst>
              <a:ext uri="{FF2B5EF4-FFF2-40B4-BE49-F238E27FC236}">
                <a16:creationId xmlns:a16="http://schemas.microsoft.com/office/drawing/2014/main" id="{D76AD3F5-1041-44F7-AB21-000168DD8F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spTree>
    <p:extLst>
      <p:ext uri="{BB962C8B-B14F-4D97-AF65-F5344CB8AC3E}">
        <p14:creationId xmlns:p14="http://schemas.microsoft.com/office/powerpoint/2010/main" val="2455983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PFS - Chapitre (violet)">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AB819FAB-A91A-433A-B9A7-6E5940A88CA3}"/>
              </a:ext>
            </a:extLst>
          </p:cNvPr>
          <p:cNvGrpSpPr/>
          <p:nvPr userDrawn="1"/>
        </p:nvGrpSpPr>
        <p:grpSpPr>
          <a:xfrm>
            <a:off x="191198" y="0"/>
            <a:ext cx="11890443" cy="6810268"/>
            <a:chOff x="191198" y="0"/>
            <a:chExt cx="11890443" cy="6810268"/>
          </a:xfrm>
          <a:solidFill>
            <a:srgbClr val="000000">
              <a:alpha val="4706"/>
            </a:srgbClr>
          </a:solidFill>
        </p:grpSpPr>
        <p:pic>
          <p:nvPicPr>
            <p:cNvPr id="15" name="Graphique 14">
              <a:extLst>
                <a:ext uri="{FF2B5EF4-FFF2-40B4-BE49-F238E27FC236}">
                  <a16:creationId xmlns:a16="http://schemas.microsoft.com/office/drawing/2014/main" id="{FEC5E50B-D1FB-4353-9124-9C664515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6" name="Graphique 15">
              <a:extLst>
                <a:ext uri="{FF2B5EF4-FFF2-40B4-BE49-F238E27FC236}">
                  <a16:creationId xmlns:a16="http://schemas.microsoft.com/office/drawing/2014/main" id="{E62ADDA2-8551-422E-AB99-B82E2EF20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7" name="Graphique 16">
              <a:extLst>
                <a:ext uri="{FF2B5EF4-FFF2-40B4-BE49-F238E27FC236}">
                  <a16:creationId xmlns:a16="http://schemas.microsoft.com/office/drawing/2014/main" id="{1D52F62C-F0BD-4183-BD86-1A82E658E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8" name="Graphique 17">
              <a:extLst>
                <a:ext uri="{FF2B5EF4-FFF2-40B4-BE49-F238E27FC236}">
                  <a16:creationId xmlns:a16="http://schemas.microsoft.com/office/drawing/2014/main" id="{13AB63AB-A957-4F48-83F6-B45F3985B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9" name="Graphique 18">
              <a:extLst>
                <a:ext uri="{FF2B5EF4-FFF2-40B4-BE49-F238E27FC236}">
                  <a16:creationId xmlns:a16="http://schemas.microsoft.com/office/drawing/2014/main" id="{A235C2CB-B808-4886-A998-54EE5BB9E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20" name="Graphique 19">
              <a:extLst>
                <a:ext uri="{FF2B5EF4-FFF2-40B4-BE49-F238E27FC236}">
                  <a16:creationId xmlns:a16="http://schemas.microsoft.com/office/drawing/2014/main" id="{9E641B8B-4744-4A4A-A8BE-56A406989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21" name="Graphique 20">
              <a:extLst>
                <a:ext uri="{FF2B5EF4-FFF2-40B4-BE49-F238E27FC236}">
                  <a16:creationId xmlns:a16="http://schemas.microsoft.com/office/drawing/2014/main" id="{54C3EB2B-ECC5-4497-B68B-D7426B186F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2" name="Graphique 21">
              <a:extLst>
                <a:ext uri="{FF2B5EF4-FFF2-40B4-BE49-F238E27FC236}">
                  <a16:creationId xmlns:a16="http://schemas.microsoft.com/office/drawing/2014/main" id="{97EAC1DE-F168-4F54-BA8C-2EE557AA40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3" name="Graphique 22">
              <a:extLst>
                <a:ext uri="{FF2B5EF4-FFF2-40B4-BE49-F238E27FC236}">
                  <a16:creationId xmlns:a16="http://schemas.microsoft.com/office/drawing/2014/main" id="{C9AB1011-84DC-4863-8DE0-1B0ED82DE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4" name="Graphique 23">
              <a:extLst>
                <a:ext uri="{FF2B5EF4-FFF2-40B4-BE49-F238E27FC236}">
                  <a16:creationId xmlns:a16="http://schemas.microsoft.com/office/drawing/2014/main" id="{FD14877E-D75B-4978-8847-82081DE55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5" name="Graphique 24">
              <a:extLst>
                <a:ext uri="{FF2B5EF4-FFF2-40B4-BE49-F238E27FC236}">
                  <a16:creationId xmlns:a16="http://schemas.microsoft.com/office/drawing/2014/main" id="{B43C81B7-EFDB-4B01-83D8-953C285B2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6" name="Graphique 25">
              <a:extLst>
                <a:ext uri="{FF2B5EF4-FFF2-40B4-BE49-F238E27FC236}">
                  <a16:creationId xmlns:a16="http://schemas.microsoft.com/office/drawing/2014/main" id="{0D655974-BA84-4E90-8496-6BB50CFE0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7" name="Graphique 26">
              <a:extLst>
                <a:ext uri="{FF2B5EF4-FFF2-40B4-BE49-F238E27FC236}">
                  <a16:creationId xmlns:a16="http://schemas.microsoft.com/office/drawing/2014/main" id="{6241A182-53BD-4947-AE5C-6E23425D8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0862" y="532972"/>
              <a:ext cx="810288" cy="934948"/>
            </a:xfrm>
            <a:prstGeom prst="rect">
              <a:avLst/>
            </a:prstGeom>
          </p:spPr>
        </p:pic>
        <p:pic>
          <p:nvPicPr>
            <p:cNvPr id="28" name="Graphique 27">
              <a:extLst>
                <a:ext uri="{FF2B5EF4-FFF2-40B4-BE49-F238E27FC236}">
                  <a16:creationId xmlns:a16="http://schemas.microsoft.com/office/drawing/2014/main" id="{9AFF9716-57A4-4523-AB8B-1A33A5DAF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720760"/>
              <a:ext cx="810288" cy="934948"/>
            </a:xfrm>
            <a:prstGeom prst="rect">
              <a:avLst/>
            </a:prstGeom>
          </p:spPr>
        </p:pic>
        <p:pic>
          <p:nvPicPr>
            <p:cNvPr id="29" name="Graphique 28">
              <a:extLst>
                <a:ext uri="{FF2B5EF4-FFF2-40B4-BE49-F238E27FC236}">
                  <a16:creationId xmlns:a16="http://schemas.microsoft.com/office/drawing/2014/main" id="{7E9EA873-DAA9-4338-BC9C-0B4331F90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30" name="Graphique 29">
              <a:extLst>
                <a:ext uri="{FF2B5EF4-FFF2-40B4-BE49-F238E27FC236}">
                  <a16:creationId xmlns:a16="http://schemas.microsoft.com/office/drawing/2014/main" id="{9BFB48E0-5313-42AA-AC92-D0CCC4259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31" name="Graphique 30">
              <a:extLst>
                <a:ext uri="{FF2B5EF4-FFF2-40B4-BE49-F238E27FC236}">
                  <a16:creationId xmlns:a16="http://schemas.microsoft.com/office/drawing/2014/main" id="{0FFC96B2-73CF-4A29-AFB9-44CAF80CA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2" name="Graphique 31">
              <a:extLst>
                <a:ext uri="{FF2B5EF4-FFF2-40B4-BE49-F238E27FC236}">
                  <a16:creationId xmlns:a16="http://schemas.microsoft.com/office/drawing/2014/main" id="{6C29DD71-AF5D-45BF-BE82-365E3653D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3" name="Graphique 32">
              <a:extLst>
                <a:ext uri="{FF2B5EF4-FFF2-40B4-BE49-F238E27FC236}">
                  <a16:creationId xmlns:a16="http://schemas.microsoft.com/office/drawing/2014/main" id="{E301ECB8-D4B5-44F9-B08E-30414E4E0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4" name="Graphique 33">
              <a:extLst>
                <a:ext uri="{FF2B5EF4-FFF2-40B4-BE49-F238E27FC236}">
                  <a16:creationId xmlns:a16="http://schemas.microsoft.com/office/drawing/2014/main" id="{860FD54B-8496-4763-991A-027A71A94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5" name="Graphique 34">
              <a:extLst>
                <a:ext uri="{FF2B5EF4-FFF2-40B4-BE49-F238E27FC236}">
                  <a16:creationId xmlns:a16="http://schemas.microsoft.com/office/drawing/2014/main" id="{A9EE300F-1524-450D-A3C3-F0A6C6656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6" name="Graphique 35">
              <a:extLst>
                <a:ext uri="{FF2B5EF4-FFF2-40B4-BE49-F238E27FC236}">
                  <a16:creationId xmlns:a16="http://schemas.microsoft.com/office/drawing/2014/main" id="{D0D0DA23-A7D9-4F14-8E01-130E14FC8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7" name="Graphique 36">
              <a:extLst>
                <a:ext uri="{FF2B5EF4-FFF2-40B4-BE49-F238E27FC236}">
                  <a16:creationId xmlns:a16="http://schemas.microsoft.com/office/drawing/2014/main" id="{3D5E7426-D201-493E-97B8-BA0F3D6E3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8" name="Graphique 37">
              <a:extLst>
                <a:ext uri="{FF2B5EF4-FFF2-40B4-BE49-F238E27FC236}">
                  <a16:creationId xmlns:a16="http://schemas.microsoft.com/office/drawing/2014/main" id="{C5527C63-1797-4534-B21A-B44224ACB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9" name="Graphique 38">
              <a:extLst>
                <a:ext uri="{FF2B5EF4-FFF2-40B4-BE49-F238E27FC236}">
                  <a16:creationId xmlns:a16="http://schemas.microsoft.com/office/drawing/2014/main" id="{C98D0369-385E-411C-8D4B-23E477E223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40" name="Graphique 39">
              <a:extLst>
                <a:ext uri="{FF2B5EF4-FFF2-40B4-BE49-F238E27FC236}">
                  <a16:creationId xmlns:a16="http://schemas.microsoft.com/office/drawing/2014/main" id="{89A29337-A010-4B46-BAFF-159B051D44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41" name="Graphique 40">
              <a:extLst>
                <a:ext uri="{FF2B5EF4-FFF2-40B4-BE49-F238E27FC236}">
                  <a16:creationId xmlns:a16="http://schemas.microsoft.com/office/drawing/2014/main" id="{D82626E8-47BD-46FF-A290-76D0F4E23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2" name="Graphique 41">
              <a:extLst>
                <a:ext uri="{FF2B5EF4-FFF2-40B4-BE49-F238E27FC236}">
                  <a16:creationId xmlns:a16="http://schemas.microsoft.com/office/drawing/2014/main" id="{37A9BA79-7219-44F4-90F0-78F978E5EE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3" name="Graphique 42">
              <a:extLst>
                <a:ext uri="{FF2B5EF4-FFF2-40B4-BE49-F238E27FC236}">
                  <a16:creationId xmlns:a16="http://schemas.microsoft.com/office/drawing/2014/main" id="{59AC37A1-193E-4D6D-A775-C3609D479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sp>
        <p:nvSpPr>
          <p:cNvPr id="44" name="Espace réservé du titre 1">
            <a:extLst>
              <a:ext uri="{FF2B5EF4-FFF2-40B4-BE49-F238E27FC236}">
                <a16:creationId xmlns:a16="http://schemas.microsoft.com/office/drawing/2014/main" id="{AFC2C13F-7F0A-4163-995C-24840A08C217}"/>
              </a:ext>
            </a:extLst>
          </p:cNvPr>
          <p:cNvSpPr>
            <a:spLocks noGrp="1"/>
          </p:cNvSpPr>
          <p:nvPr>
            <p:ph type="title"/>
          </p:nvPr>
        </p:nvSpPr>
        <p:spPr>
          <a:xfrm>
            <a:off x="2650611" y="2696901"/>
            <a:ext cx="4328395" cy="83459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45" name="Sous-titre 2">
            <a:extLst>
              <a:ext uri="{FF2B5EF4-FFF2-40B4-BE49-F238E27FC236}">
                <a16:creationId xmlns:a16="http://schemas.microsoft.com/office/drawing/2014/main" id="{7A9B5133-A498-4583-AF84-6592D94D96C5}"/>
              </a:ext>
            </a:extLst>
          </p:cNvPr>
          <p:cNvSpPr>
            <a:spLocks noGrp="1"/>
          </p:cNvSpPr>
          <p:nvPr>
            <p:ph type="subTitle" idx="1"/>
          </p:nvPr>
        </p:nvSpPr>
        <p:spPr>
          <a:xfrm>
            <a:off x="2650611" y="3806272"/>
            <a:ext cx="4478609" cy="750608"/>
          </a:xfrm>
          <a:prstGeom prst="rect">
            <a:avLst/>
          </a:prstGeo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47" name="Graphique 46">
            <a:extLst>
              <a:ext uri="{FF2B5EF4-FFF2-40B4-BE49-F238E27FC236}">
                <a16:creationId xmlns:a16="http://schemas.microsoft.com/office/drawing/2014/main" id="{A84A2ABC-1CEA-4820-81A6-2199EAE8BD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1"/>
            <a:ext cx="2107642" cy="579199"/>
          </a:xfrm>
          <a:prstGeom prst="rect">
            <a:avLst/>
          </a:prstGeom>
        </p:spPr>
      </p:pic>
      <p:pic>
        <p:nvPicPr>
          <p:cNvPr id="54" name="Image 53" descr="Une image contenant ordinateur, table, lumière, assis&#10;&#10;Description générée automatiquement">
            <a:extLst>
              <a:ext uri="{FF2B5EF4-FFF2-40B4-BE49-F238E27FC236}">
                <a16:creationId xmlns:a16="http://schemas.microsoft.com/office/drawing/2014/main" id="{418114D7-4B8B-49C3-A46D-4B83DEE698C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75294"/>
          <a:stretch/>
        </p:blipFill>
        <p:spPr>
          <a:xfrm>
            <a:off x="0" y="-16084"/>
            <a:ext cx="3019196" cy="6874084"/>
          </a:xfrm>
          <a:prstGeom prst="rect">
            <a:avLst/>
          </a:prstGeom>
        </p:spPr>
      </p:pic>
      <p:pic>
        <p:nvPicPr>
          <p:cNvPr id="58" name="Image 57" descr="Une image contenant ordinateur, table, lumière, moniteur&#10;&#10;Description générée automatiquement">
            <a:extLst>
              <a:ext uri="{FF2B5EF4-FFF2-40B4-BE49-F238E27FC236}">
                <a16:creationId xmlns:a16="http://schemas.microsoft.com/office/drawing/2014/main" id="{9D85FB07-4869-4E05-9C48-287B5D81B1F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3228"/>
          <a:stretch/>
        </p:blipFill>
        <p:spPr>
          <a:xfrm>
            <a:off x="6473496" y="-30929"/>
            <a:ext cx="5728122" cy="6888929"/>
          </a:xfrm>
          <a:prstGeom prst="rect">
            <a:avLst/>
          </a:prstGeom>
        </p:spPr>
      </p:pic>
      <p:sp>
        <p:nvSpPr>
          <p:cNvPr id="5" name="Forme libre : forme 4">
            <a:extLst>
              <a:ext uri="{FF2B5EF4-FFF2-40B4-BE49-F238E27FC236}">
                <a16:creationId xmlns:a16="http://schemas.microsoft.com/office/drawing/2014/main" id="{E626EE05-A1E0-432A-944E-B6F2AC35CB91}"/>
              </a:ext>
            </a:extLst>
          </p:cNvPr>
          <p:cNvSpPr/>
          <p:nvPr userDrawn="1"/>
        </p:nvSpPr>
        <p:spPr>
          <a:xfrm>
            <a:off x="6557554" y="-39189"/>
            <a:ext cx="5656217" cy="3579223"/>
          </a:xfrm>
          <a:custGeom>
            <a:avLst/>
            <a:gdLst>
              <a:gd name="connsiteX0" fmla="*/ 5643155 w 5656217"/>
              <a:gd name="connsiteY0" fmla="*/ 0 h 3579223"/>
              <a:gd name="connsiteX1" fmla="*/ 0 w 5656217"/>
              <a:gd name="connsiteY1" fmla="*/ 0 h 3579223"/>
              <a:gd name="connsiteX2" fmla="*/ 627017 w 5656217"/>
              <a:gd name="connsiteY2" fmla="*/ 3579223 h 3579223"/>
              <a:gd name="connsiteX3" fmla="*/ 5656217 w 5656217"/>
              <a:gd name="connsiteY3" fmla="*/ 3579223 h 3579223"/>
              <a:gd name="connsiteX4" fmla="*/ 5643155 w 5656217"/>
              <a:gd name="connsiteY4" fmla="*/ 0 h 357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217" h="3579223">
                <a:moveTo>
                  <a:pt x="5643155" y="0"/>
                </a:moveTo>
                <a:lnTo>
                  <a:pt x="0" y="0"/>
                </a:lnTo>
                <a:lnTo>
                  <a:pt x="627017" y="3579223"/>
                </a:lnTo>
                <a:lnTo>
                  <a:pt x="5656217" y="3579223"/>
                </a:lnTo>
                <a:lnTo>
                  <a:pt x="5643155" y="0"/>
                </a:lnTo>
                <a:close/>
              </a:path>
            </a:pathLst>
          </a:cu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3">
            <a:extLst>
              <a:ext uri="{FF2B5EF4-FFF2-40B4-BE49-F238E27FC236}">
                <a16:creationId xmlns:a16="http://schemas.microsoft.com/office/drawing/2014/main" id="{C0A0311B-870A-4E3A-803B-FE62FD84E5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spTree>
    <p:extLst>
      <p:ext uri="{BB962C8B-B14F-4D97-AF65-F5344CB8AC3E}">
        <p14:creationId xmlns:p14="http://schemas.microsoft.com/office/powerpoint/2010/main" val="1681764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PFS - Chapitre (jaune)">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AB819FAB-A91A-433A-B9A7-6E5940A88CA3}"/>
              </a:ext>
            </a:extLst>
          </p:cNvPr>
          <p:cNvGrpSpPr/>
          <p:nvPr userDrawn="1"/>
        </p:nvGrpSpPr>
        <p:grpSpPr>
          <a:xfrm>
            <a:off x="191198" y="0"/>
            <a:ext cx="11890443" cy="6810268"/>
            <a:chOff x="191198" y="0"/>
            <a:chExt cx="11890443" cy="6810268"/>
          </a:xfrm>
          <a:solidFill>
            <a:srgbClr val="000000">
              <a:alpha val="4706"/>
            </a:srgbClr>
          </a:solidFill>
        </p:grpSpPr>
        <p:pic>
          <p:nvPicPr>
            <p:cNvPr id="15" name="Graphique 14">
              <a:extLst>
                <a:ext uri="{FF2B5EF4-FFF2-40B4-BE49-F238E27FC236}">
                  <a16:creationId xmlns:a16="http://schemas.microsoft.com/office/drawing/2014/main" id="{FEC5E50B-D1FB-4353-9124-9C664515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6" name="Graphique 15">
              <a:extLst>
                <a:ext uri="{FF2B5EF4-FFF2-40B4-BE49-F238E27FC236}">
                  <a16:creationId xmlns:a16="http://schemas.microsoft.com/office/drawing/2014/main" id="{E62ADDA2-8551-422E-AB99-B82E2EF20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7" name="Graphique 16">
              <a:extLst>
                <a:ext uri="{FF2B5EF4-FFF2-40B4-BE49-F238E27FC236}">
                  <a16:creationId xmlns:a16="http://schemas.microsoft.com/office/drawing/2014/main" id="{1D52F62C-F0BD-4183-BD86-1A82E658E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8" name="Graphique 17">
              <a:extLst>
                <a:ext uri="{FF2B5EF4-FFF2-40B4-BE49-F238E27FC236}">
                  <a16:creationId xmlns:a16="http://schemas.microsoft.com/office/drawing/2014/main" id="{13AB63AB-A957-4F48-83F6-B45F3985B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9" name="Graphique 18">
              <a:extLst>
                <a:ext uri="{FF2B5EF4-FFF2-40B4-BE49-F238E27FC236}">
                  <a16:creationId xmlns:a16="http://schemas.microsoft.com/office/drawing/2014/main" id="{A235C2CB-B808-4886-A998-54EE5BB9E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20" name="Graphique 19">
              <a:extLst>
                <a:ext uri="{FF2B5EF4-FFF2-40B4-BE49-F238E27FC236}">
                  <a16:creationId xmlns:a16="http://schemas.microsoft.com/office/drawing/2014/main" id="{9E641B8B-4744-4A4A-A8BE-56A406989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21" name="Graphique 20">
              <a:extLst>
                <a:ext uri="{FF2B5EF4-FFF2-40B4-BE49-F238E27FC236}">
                  <a16:creationId xmlns:a16="http://schemas.microsoft.com/office/drawing/2014/main" id="{54C3EB2B-ECC5-4497-B68B-D7426B186F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2" name="Graphique 21">
              <a:extLst>
                <a:ext uri="{FF2B5EF4-FFF2-40B4-BE49-F238E27FC236}">
                  <a16:creationId xmlns:a16="http://schemas.microsoft.com/office/drawing/2014/main" id="{97EAC1DE-F168-4F54-BA8C-2EE557AA40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3" name="Graphique 22">
              <a:extLst>
                <a:ext uri="{FF2B5EF4-FFF2-40B4-BE49-F238E27FC236}">
                  <a16:creationId xmlns:a16="http://schemas.microsoft.com/office/drawing/2014/main" id="{C9AB1011-84DC-4863-8DE0-1B0ED82DE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4" name="Graphique 23">
              <a:extLst>
                <a:ext uri="{FF2B5EF4-FFF2-40B4-BE49-F238E27FC236}">
                  <a16:creationId xmlns:a16="http://schemas.microsoft.com/office/drawing/2014/main" id="{FD14877E-D75B-4978-8847-82081DE55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5" name="Graphique 24">
              <a:extLst>
                <a:ext uri="{FF2B5EF4-FFF2-40B4-BE49-F238E27FC236}">
                  <a16:creationId xmlns:a16="http://schemas.microsoft.com/office/drawing/2014/main" id="{B43C81B7-EFDB-4B01-83D8-953C285B2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6" name="Graphique 25">
              <a:extLst>
                <a:ext uri="{FF2B5EF4-FFF2-40B4-BE49-F238E27FC236}">
                  <a16:creationId xmlns:a16="http://schemas.microsoft.com/office/drawing/2014/main" id="{0D655974-BA84-4E90-8496-6BB50CFE0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7" name="Graphique 26">
              <a:extLst>
                <a:ext uri="{FF2B5EF4-FFF2-40B4-BE49-F238E27FC236}">
                  <a16:creationId xmlns:a16="http://schemas.microsoft.com/office/drawing/2014/main" id="{6241A182-53BD-4947-AE5C-6E23425D8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0862" y="532972"/>
              <a:ext cx="810288" cy="934948"/>
            </a:xfrm>
            <a:prstGeom prst="rect">
              <a:avLst/>
            </a:prstGeom>
          </p:spPr>
        </p:pic>
        <p:pic>
          <p:nvPicPr>
            <p:cNvPr id="28" name="Graphique 27">
              <a:extLst>
                <a:ext uri="{FF2B5EF4-FFF2-40B4-BE49-F238E27FC236}">
                  <a16:creationId xmlns:a16="http://schemas.microsoft.com/office/drawing/2014/main" id="{9AFF9716-57A4-4523-AB8B-1A33A5DAF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720760"/>
              <a:ext cx="810288" cy="934948"/>
            </a:xfrm>
            <a:prstGeom prst="rect">
              <a:avLst/>
            </a:prstGeom>
          </p:spPr>
        </p:pic>
        <p:pic>
          <p:nvPicPr>
            <p:cNvPr id="29" name="Graphique 28">
              <a:extLst>
                <a:ext uri="{FF2B5EF4-FFF2-40B4-BE49-F238E27FC236}">
                  <a16:creationId xmlns:a16="http://schemas.microsoft.com/office/drawing/2014/main" id="{7E9EA873-DAA9-4338-BC9C-0B4331F90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30" name="Graphique 29">
              <a:extLst>
                <a:ext uri="{FF2B5EF4-FFF2-40B4-BE49-F238E27FC236}">
                  <a16:creationId xmlns:a16="http://schemas.microsoft.com/office/drawing/2014/main" id="{9BFB48E0-5313-42AA-AC92-D0CCC4259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31" name="Graphique 30">
              <a:extLst>
                <a:ext uri="{FF2B5EF4-FFF2-40B4-BE49-F238E27FC236}">
                  <a16:creationId xmlns:a16="http://schemas.microsoft.com/office/drawing/2014/main" id="{0FFC96B2-73CF-4A29-AFB9-44CAF80CA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2" name="Graphique 31">
              <a:extLst>
                <a:ext uri="{FF2B5EF4-FFF2-40B4-BE49-F238E27FC236}">
                  <a16:creationId xmlns:a16="http://schemas.microsoft.com/office/drawing/2014/main" id="{6C29DD71-AF5D-45BF-BE82-365E3653D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3" name="Graphique 32">
              <a:extLst>
                <a:ext uri="{FF2B5EF4-FFF2-40B4-BE49-F238E27FC236}">
                  <a16:creationId xmlns:a16="http://schemas.microsoft.com/office/drawing/2014/main" id="{E301ECB8-D4B5-44F9-B08E-30414E4E0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4" name="Graphique 33">
              <a:extLst>
                <a:ext uri="{FF2B5EF4-FFF2-40B4-BE49-F238E27FC236}">
                  <a16:creationId xmlns:a16="http://schemas.microsoft.com/office/drawing/2014/main" id="{860FD54B-8496-4763-991A-027A71A94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5" name="Graphique 34">
              <a:extLst>
                <a:ext uri="{FF2B5EF4-FFF2-40B4-BE49-F238E27FC236}">
                  <a16:creationId xmlns:a16="http://schemas.microsoft.com/office/drawing/2014/main" id="{A9EE300F-1524-450D-A3C3-F0A6C6656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6" name="Graphique 35">
              <a:extLst>
                <a:ext uri="{FF2B5EF4-FFF2-40B4-BE49-F238E27FC236}">
                  <a16:creationId xmlns:a16="http://schemas.microsoft.com/office/drawing/2014/main" id="{D0D0DA23-A7D9-4F14-8E01-130E14FC8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7" name="Graphique 36">
              <a:extLst>
                <a:ext uri="{FF2B5EF4-FFF2-40B4-BE49-F238E27FC236}">
                  <a16:creationId xmlns:a16="http://schemas.microsoft.com/office/drawing/2014/main" id="{3D5E7426-D201-493E-97B8-BA0F3D6E3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8" name="Graphique 37">
              <a:extLst>
                <a:ext uri="{FF2B5EF4-FFF2-40B4-BE49-F238E27FC236}">
                  <a16:creationId xmlns:a16="http://schemas.microsoft.com/office/drawing/2014/main" id="{C5527C63-1797-4534-B21A-B44224ACB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9" name="Graphique 38">
              <a:extLst>
                <a:ext uri="{FF2B5EF4-FFF2-40B4-BE49-F238E27FC236}">
                  <a16:creationId xmlns:a16="http://schemas.microsoft.com/office/drawing/2014/main" id="{C98D0369-385E-411C-8D4B-23E477E223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40" name="Graphique 39">
              <a:extLst>
                <a:ext uri="{FF2B5EF4-FFF2-40B4-BE49-F238E27FC236}">
                  <a16:creationId xmlns:a16="http://schemas.microsoft.com/office/drawing/2014/main" id="{89A29337-A010-4B46-BAFF-159B051D44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41" name="Graphique 40">
              <a:extLst>
                <a:ext uri="{FF2B5EF4-FFF2-40B4-BE49-F238E27FC236}">
                  <a16:creationId xmlns:a16="http://schemas.microsoft.com/office/drawing/2014/main" id="{D82626E8-47BD-46FF-A290-76D0F4E23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2" name="Graphique 41">
              <a:extLst>
                <a:ext uri="{FF2B5EF4-FFF2-40B4-BE49-F238E27FC236}">
                  <a16:creationId xmlns:a16="http://schemas.microsoft.com/office/drawing/2014/main" id="{37A9BA79-7219-44F4-90F0-78F978E5EE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3" name="Graphique 42">
              <a:extLst>
                <a:ext uri="{FF2B5EF4-FFF2-40B4-BE49-F238E27FC236}">
                  <a16:creationId xmlns:a16="http://schemas.microsoft.com/office/drawing/2014/main" id="{59AC37A1-193E-4D6D-A775-C3609D479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sp>
        <p:nvSpPr>
          <p:cNvPr id="44" name="Espace réservé du titre 1">
            <a:extLst>
              <a:ext uri="{FF2B5EF4-FFF2-40B4-BE49-F238E27FC236}">
                <a16:creationId xmlns:a16="http://schemas.microsoft.com/office/drawing/2014/main" id="{AFC2C13F-7F0A-4163-995C-24840A08C217}"/>
              </a:ext>
            </a:extLst>
          </p:cNvPr>
          <p:cNvSpPr>
            <a:spLocks noGrp="1"/>
          </p:cNvSpPr>
          <p:nvPr>
            <p:ph type="title"/>
          </p:nvPr>
        </p:nvSpPr>
        <p:spPr>
          <a:xfrm>
            <a:off x="2650611" y="2696901"/>
            <a:ext cx="4328395" cy="83459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45" name="Sous-titre 2">
            <a:extLst>
              <a:ext uri="{FF2B5EF4-FFF2-40B4-BE49-F238E27FC236}">
                <a16:creationId xmlns:a16="http://schemas.microsoft.com/office/drawing/2014/main" id="{7A9B5133-A498-4583-AF84-6592D94D96C5}"/>
              </a:ext>
            </a:extLst>
          </p:cNvPr>
          <p:cNvSpPr>
            <a:spLocks noGrp="1"/>
          </p:cNvSpPr>
          <p:nvPr>
            <p:ph type="subTitle" idx="1"/>
          </p:nvPr>
        </p:nvSpPr>
        <p:spPr>
          <a:xfrm>
            <a:off x="2650611" y="3806272"/>
            <a:ext cx="4463111" cy="750608"/>
          </a:xfrm>
          <a:prstGeom prst="rect">
            <a:avLst/>
          </a:prstGeo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47" name="Graphique 46">
            <a:extLst>
              <a:ext uri="{FF2B5EF4-FFF2-40B4-BE49-F238E27FC236}">
                <a16:creationId xmlns:a16="http://schemas.microsoft.com/office/drawing/2014/main" id="{A84A2ABC-1CEA-4820-81A6-2199EAE8BD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1"/>
            <a:ext cx="2107642" cy="579199"/>
          </a:xfrm>
          <a:prstGeom prst="rect">
            <a:avLst/>
          </a:prstGeom>
        </p:spPr>
      </p:pic>
      <p:pic>
        <p:nvPicPr>
          <p:cNvPr id="62" name="Image 61" descr="Une image contenant bâtiment, câble, lumière, assis&#10;&#10;Description générée automatiquement">
            <a:extLst>
              <a:ext uri="{FF2B5EF4-FFF2-40B4-BE49-F238E27FC236}">
                <a16:creationId xmlns:a16="http://schemas.microsoft.com/office/drawing/2014/main" id="{6FAB0BB1-251D-4A49-8FCD-690A6F02A04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75299"/>
          <a:stretch/>
        </p:blipFill>
        <p:spPr>
          <a:xfrm>
            <a:off x="0" y="-16084"/>
            <a:ext cx="3028814" cy="6897323"/>
          </a:xfrm>
          <a:prstGeom prst="rect">
            <a:avLst/>
          </a:prstGeom>
        </p:spPr>
      </p:pic>
      <p:pic>
        <p:nvPicPr>
          <p:cNvPr id="66" name="Image 65" descr="Une image contenant bâtiment, câble, lumière, table&#10;&#10;Description générée automatiquement">
            <a:extLst>
              <a:ext uri="{FF2B5EF4-FFF2-40B4-BE49-F238E27FC236}">
                <a16:creationId xmlns:a16="http://schemas.microsoft.com/office/drawing/2014/main" id="{A090A0F2-9B48-4156-9DBE-955867702B1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3123"/>
          <a:stretch/>
        </p:blipFill>
        <p:spPr>
          <a:xfrm>
            <a:off x="6463878" y="-15496"/>
            <a:ext cx="5728122" cy="6873496"/>
          </a:xfrm>
          <a:prstGeom prst="rect">
            <a:avLst/>
          </a:prstGeom>
        </p:spPr>
      </p:pic>
      <p:sp>
        <p:nvSpPr>
          <p:cNvPr id="5" name="Forme libre : forme 4">
            <a:extLst>
              <a:ext uri="{FF2B5EF4-FFF2-40B4-BE49-F238E27FC236}">
                <a16:creationId xmlns:a16="http://schemas.microsoft.com/office/drawing/2014/main" id="{75062972-BB06-4556-9D27-55BA07FB4C2C}"/>
              </a:ext>
            </a:extLst>
          </p:cNvPr>
          <p:cNvSpPr/>
          <p:nvPr userDrawn="1"/>
        </p:nvSpPr>
        <p:spPr>
          <a:xfrm>
            <a:off x="6557554" y="-39189"/>
            <a:ext cx="5656217" cy="3579223"/>
          </a:xfrm>
          <a:custGeom>
            <a:avLst/>
            <a:gdLst>
              <a:gd name="connsiteX0" fmla="*/ 5643155 w 5656217"/>
              <a:gd name="connsiteY0" fmla="*/ 0 h 3579223"/>
              <a:gd name="connsiteX1" fmla="*/ 0 w 5656217"/>
              <a:gd name="connsiteY1" fmla="*/ 0 h 3579223"/>
              <a:gd name="connsiteX2" fmla="*/ 627017 w 5656217"/>
              <a:gd name="connsiteY2" fmla="*/ 3579223 h 3579223"/>
              <a:gd name="connsiteX3" fmla="*/ 5656217 w 5656217"/>
              <a:gd name="connsiteY3" fmla="*/ 3579223 h 3579223"/>
              <a:gd name="connsiteX4" fmla="*/ 5643155 w 5656217"/>
              <a:gd name="connsiteY4" fmla="*/ 0 h 357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217" h="3579223">
                <a:moveTo>
                  <a:pt x="5643155" y="0"/>
                </a:moveTo>
                <a:lnTo>
                  <a:pt x="0" y="0"/>
                </a:lnTo>
                <a:lnTo>
                  <a:pt x="627017" y="3579223"/>
                </a:lnTo>
                <a:lnTo>
                  <a:pt x="5656217" y="3579223"/>
                </a:lnTo>
                <a:lnTo>
                  <a:pt x="5643155" y="0"/>
                </a:lnTo>
                <a:close/>
              </a:path>
            </a:pathLst>
          </a:cu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3">
            <a:extLst>
              <a:ext uri="{FF2B5EF4-FFF2-40B4-BE49-F238E27FC236}">
                <a16:creationId xmlns:a16="http://schemas.microsoft.com/office/drawing/2014/main" id="{A92809E4-D912-43AC-968D-F37181F6AEE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spTree>
    <p:extLst>
      <p:ext uri="{BB962C8B-B14F-4D97-AF65-F5344CB8AC3E}">
        <p14:creationId xmlns:p14="http://schemas.microsoft.com/office/powerpoint/2010/main" val="288050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PFS - Chapitre (vert)">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AB819FAB-A91A-433A-B9A7-6E5940A88CA3}"/>
              </a:ext>
            </a:extLst>
          </p:cNvPr>
          <p:cNvGrpSpPr/>
          <p:nvPr userDrawn="1"/>
        </p:nvGrpSpPr>
        <p:grpSpPr>
          <a:xfrm>
            <a:off x="191198" y="0"/>
            <a:ext cx="11890443" cy="6810268"/>
            <a:chOff x="191198" y="0"/>
            <a:chExt cx="11890443" cy="6810268"/>
          </a:xfrm>
          <a:solidFill>
            <a:srgbClr val="000000">
              <a:alpha val="4706"/>
            </a:srgbClr>
          </a:solidFill>
        </p:grpSpPr>
        <p:pic>
          <p:nvPicPr>
            <p:cNvPr id="15" name="Graphique 14">
              <a:extLst>
                <a:ext uri="{FF2B5EF4-FFF2-40B4-BE49-F238E27FC236}">
                  <a16:creationId xmlns:a16="http://schemas.microsoft.com/office/drawing/2014/main" id="{FEC5E50B-D1FB-4353-9124-9C664515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6" name="Graphique 15">
              <a:extLst>
                <a:ext uri="{FF2B5EF4-FFF2-40B4-BE49-F238E27FC236}">
                  <a16:creationId xmlns:a16="http://schemas.microsoft.com/office/drawing/2014/main" id="{E62ADDA2-8551-422E-AB99-B82E2EF20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7" name="Graphique 16">
              <a:extLst>
                <a:ext uri="{FF2B5EF4-FFF2-40B4-BE49-F238E27FC236}">
                  <a16:creationId xmlns:a16="http://schemas.microsoft.com/office/drawing/2014/main" id="{1D52F62C-F0BD-4183-BD86-1A82E658E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8" name="Graphique 17">
              <a:extLst>
                <a:ext uri="{FF2B5EF4-FFF2-40B4-BE49-F238E27FC236}">
                  <a16:creationId xmlns:a16="http://schemas.microsoft.com/office/drawing/2014/main" id="{13AB63AB-A957-4F48-83F6-B45F3985B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9" name="Graphique 18">
              <a:extLst>
                <a:ext uri="{FF2B5EF4-FFF2-40B4-BE49-F238E27FC236}">
                  <a16:creationId xmlns:a16="http://schemas.microsoft.com/office/drawing/2014/main" id="{A235C2CB-B808-4886-A998-54EE5BB9E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20" name="Graphique 19">
              <a:extLst>
                <a:ext uri="{FF2B5EF4-FFF2-40B4-BE49-F238E27FC236}">
                  <a16:creationId xmlns:a16="http://schemas.microsoft.com/office/drawing/2014/main" id="{9E641B8B-4744-4A4A-A8BE-56A406989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21" name="Graphique 20">
              <a:extLst>
                <a:ext uri="{FF2B5EF4-FFF2-40B4-BE49-F238E27FC236}">
                  <a16:creationId xmlns:a16="http://schemas.microsoft.com/office/drawing/2014/main" id="{54C3EB2B-ECC5-4497-B68B-D7426B186F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2" name="Graphique 21">
              <a:extLst>
                <a:ext uri="{FF2B5EF4-FFF2-40B4-BE49-F238E27FC236}">
                  <a16:creationId xmlns:a16="http://schemas.microsoft.com/office/drawing/2014/main" id="{97EAC1DE-F168-4F54-BA8C-2EE557AA40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3" name="Graphique 22">
              <a:extLst>
                <a:ext uri="{FF2B5EF4-FFF2-40B4-BE49-F238E27FC236}">
                  <a16:creationId xmlns:a16="http://schemas.microsoft.com/office/drawing/2014/main" id="{C9AB1011-84DC-4863-8DE0-1B0ED82DE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4" name="Graphique 23">
              <a:extLst>
                <a:ext uri="{FF2B5EF4-FFF2-40B4-BE49-F238E27FC236}">
                  <a16:creationId xmlns:a16="http://schemas.microsoft.com/office/drawing/2014/main" id="{FD14877E-D75B-4978-8847-82081DE55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5" name="Graphique 24">
              <a:extLst>
                <a:ext uri="{FF2B5EF4-FFF2-40B4-BE49-F238E27FC236}">
                  <a16:creationId xmlns:a16="http://schemas.microsoft.com/office/drawing/2014/main" id="{B43C81B7-EFDB-4B01-83D8-953C285B2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6" name="Graphique 25">
              <a:extLst>
                <a:ext uri="{FF2B5EF4-FFF2-40B4-BE49-F238E27FC236}">
                  <a16:creationId xmlns:a16="http://schemas.microsoft.com/office/drawing/2014/main" id="{0D655974-BA84-4E90-8496-6BB50CFE0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7" name="Graphique 26">
              <a:extLst>
                <a:ext uri="{FF2B5EF4-FFF2-40B4-BE49-F238E27FC236}">
                  <a16:creationId xmlns:a16="http://schemas.microsoft.com/office/drawing/2014/main" id="{6241A182-53BD-4947-AE5C-6E23425D8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0862" y="532972"/>
              <a:ext cx="810288" cy="934948"/>
            </a:xfrm>
            <a:prstGeom prst="rect">
              <a:avLst/>
            </a:prstGeom>
          </p:spPr>
        </p:pic>
        <p:pic>
          <p:nvPicPr>
            <p:cNvPr id="28" name="Graphique 27">
              <a:extLst>
                <a:ext uri="{FF2B5EF4-FFF2-40B4-BE49-F238E27FC236}">
                  <a16:creationId xmlns:a16="http://schemas.microsoft.com/office/drawing/2014/main" id="{9AFF9716-57A4-4523-AB8B-1A33A5DAF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720760"/>
              <a:ext cx="810288" cy="934948"/>
            </a:xfrm>
            <a:prstGeom prst="rect">
              <a:avLst/>
            </a:prstGeom>
          </p:spPr>
        </p:pic>
        <p:pic>
          <p:nvPicPr>
            <p:cNvPr id="29" name="Graphique 28">
              <a:extLst>
                <a:ext uri="{FF2B5EF4-FFF2-40B4-BE49-F238E27FC236}">
                  <a16:creationId xmlns:a16="http://schemas.microsoft.com/office/drawing/2014/main" id="{7E9EA873-DAA9-4338-BC9C-0B4331F90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30" name="Graphique 29">
              <a:extLst>
                <a:ext uri="{FF2B5EF4-FFF2-40B4-BE49-F238E27FC236}">
                  <a16:creationId xmlns:a16="http://schemas.microsoft.com/office/drawing/2014/main" id="{9BFB48E0-5313-42AA-AC92-D0CCC4259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31" name="Graphique 30">
              <a:extLst>
                <a:ext uri="{FF2B5EF4-FFF2-40B4-BE49-F238E27FC236}">
                  <a16:creationId xmlns:a16="http://schemas.microsoft.com/office/drawing/2014/main" id="{0FFC96B2-73CF-4A29-AFB9-44CAF80CA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2" name="Graphique 31">
              <a:extLst>
                <a:ext uri="{FF2B5EF4-FFF2-40B4-BE49-F238E27FC236}">
                  <a16:creationId xmlns:a16="http://schemas.microsoft.com/office/drawing/2014/main" id="{6C29DD71-AF5D-45BF-BE82-365E3653D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3" name="Graphique 32">
              <a:extLst>
                <a:ext uri="{FF2B5EF4-FFF2-40B4-BE49-F238E27FC236}">
                  <a16:creationId xmlns:a16="http://schemas.microsoft.com/office/drawing/2014/main" id="{E301ECB8-D4B5-44F9-B08E-30414E4E0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4" name="Graphique 33">
              <a:extLst>
                <a:ext uri="{FF2B5EF4-FFF2-40B4-BE49-F238E27FC236}">
                  <a16:creationId xmlns:a16="http://schemas.microsoft.com/office/drawing/2014/main" id="{860FD54B-8496-4763-991A-027A71A94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5" name="Graphique 34">
              <a:extLst>
                <a:ext uri="{FF2B5EF4-FFF2-40B4-BE49-F238E27FC236}">
                  <a16:creationId xmlns:a16="http://schemas.microsoft.com/office/drawing/2014/main" id="{A9EE300F-1524-450D-A3C3-F0A6C6656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6" name="Graphique 35">
              <a:extLst>
                <a:ext uri="{FF2B5EF4-FFF2-40B4-BE49-F238E27FC236}">
                  <a16:creationId xmlns:a16="http://schemas.microsoft.com/office/drawing/2014/main" id="{D0D0DA23-A7D9-4F14-8E01-130E14FC8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7" name="Graphique 36">
              <a:extLst>
                <a:ext uri="{FF2B5EF4-FFF2-40B4-BE49-F238E27FC236}">
                  <a16:creationId xmlns:a16="http://schemas.microsoft.com/office/drawing/2014/main" id="{3D5E7426-D201-493E-97B8-BA0F3D6E3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8" name="Graphique 37">
              <a:extLst>
                <a:ext uri="{FF2B5EF4-FFF2-40B4-BE49-F238E27FC236}">
                  <a16:creationId xmlns:a16="http://schemas.microsoft.com/office/drawing/2014/main" id="{C5527C63-1797-4534-B21A-B44224ACB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9" name="Graphique 38">
              <a:extLst>
                <a:ext uri="{FF2B5EF4-FFF2-40B4-BE49-F238E27FC236}">
                  <a16:creationId xmlns:a16="http://schemas.microsoft.com/office/drawing/2014/main" id="{C98D0369-385E-411C-8D4B-23E477E223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40" name="Graphique 39">
              <a:extLst>
                <a:ext uri="{FF2B5EF4-FFF2-40B4-BE49-F238E27FC236}">
                  <a16:creationId xmlns:a16="http://schemas.microsoft.com/office/drawing/2014/main" id="{89A29337-A010-4B46-BAFF-159B051D44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41" name="Graphique 40">
              <a:extLst>
                <a:ext uri="{FF2B5EF4-FFF2-40B4-BE49-F238E27FC236}">
                  <a16:creationId xmlns:a16="http://schemas.microsoft.com/office/drawing/2014/main" id="{D82626E8-47BD-46FF-A290-76D0F4E23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2" name="Graphique 41">
              <a:extLst>
                <a:ext uri="{FF2B5EF4-FFF2-40B4-BE49-F238E27FC236}">
                  <a16:creationId xmlns:a16="http://schemas.microsoft.com/office/drawing/2014/main" id="{37A9BA79-7219-44F4-90F0-78F978E5EE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3" name="Graphique 42">
              <a:extLst>
                <a:ext uri="{FF2B5EF4-FFF2-40B4-BE49-F238E27FC236}">
                  <a16:creationId xmlns:a16="http://schemas.microsoft.com/office/drawing/2014/main" id="{59AC37A1-193E-4D6D-A775-C3609D479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sp>
        <p:nvSpPr>
          <p:cNvPr id="44" name="Espace réservé du titre 1">
            <a:extLst>
              <a:ext uri="{FF2B5EF4-FFF2-40B4-BE49-F238E27FC236}">
                <a16:creationId xmlns:a16="http://schemas.microsoft.com/office/drawing/2014/main" id="{AFC2C13F-7F0A-4163-995C-24840A08C217}"/>
              </a:ext>
            </a:extLst>
          </p:cNvPr>
          <p:cNvSpPr>
            <a:spLocks noGrp="1"/>
          </p:cNvSpPr>
          <p:nvPr>
            <p:ph type="title"/>
          </p:nvPr>
        </p:nvSpPr>
        <p:spPr>
          <a:xfrm>
            <a:off x="2650611" y="2696901"/>
            <a:ext cx="4328395" cy="83459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45" name="Sous-titre 2">
            <a:extLst>
              <a:ext uri="{FF2B5EF4-FFF2-40B4-BE49-F238E27FC236}">
                <a16:creationId xmlns:a16="http://schemas.microsoft.com/office/drawing/2014/main" id="{7A9B5133-A498-4583-AF84-6592D94D96C5}"/>
              </a:ext>
            </a:extLst>
          </p:cNvPr>
          <p:cNvSpPr>
            <a:spLocks noGrp="1"/>
          </p:cNvSpPr>
          <p:nvPr>
            <p:ph type="subTitle" idx="1"/>
          </p:nvPr>
        </p:nvSpPr>
        <p:spPr>
          <a:xfrm>
            <a:off x="2650611" y="3806272"/>
            <a:ext cx="4494108" cy="750608"/>
          </a:xfrm>
          <a:prstGeom prst="rect">
            <a:avLst/>
          </a:prstGeo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47" name="Graphique 46">
            <a:extLst>
              <a:ext uri="{FF2B5EF4-FFF2-40B4-BE49-F238E27FC236}">
                <a16:creationId xmlns:a16="http://schemas.microsoft.com/office/drawing/2014/main" id="{A84A2ABC-1CEA-4820-81A6-2199EAE8BD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1"/>
            <a:ext cx="2107642" cy="579199"/>
          </a:xfrm>
          <a:prstGeom prst="rect">
            <a:avLst/>
          </a:prstGeom>
        </p:spPr>
      </p:pic>
      <p:pic>
        <p:nvPicPr>
          <p:cNvPr id="3" name="Image 2" descr="Une image contenant bâtiment, nid d’abeille&#10;&#10;Description générée automatiquement">
            <a:extLst>
              <a:ext uri="{FF2B5EF4-FFF2-40B4-BE49-F238E27FC236}">
                <a16:creationId xmlns:a16="http://schemas.microsoft.com/office/drawing/2014/main" id="{F19F597C-CE37-4663-B765-60B94A9B7912}"/>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r="53245"/>
          <a:stretch/>
        </p:blipFill>
        <p:spPr>
          <a:xfrm>
            <a:off x="6470745" y="-16173"/>
            <a:ext cx="5721255" cy="6883123"/>
          </a:xfrm>
          <a:prstGeom prst="rect">
            <a:avLst/>
          </a:prstGeom>
        </p:spPr>
      </p:pic>
      <p:pic>
        <p:nvPicPr>
          <p:cNvPr id="6" name="Image 5" descr="Une image contenant laser, vert, lumière, horloge&#10;&#10;Description générée automatiquement">
            <a:extLst>
              <a:ext uri="{FF2B5EF4-FFF2-40B4-BE49-F238E27FC236}">
                <a16:creationId xmlns:a16="http://schemas.microsoft.com/office/drawing/2014/main" id="{63E356F8-E12B-42C5-95F4-670256EBB55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75369"/>
          <a:stretch/>
        </p:blipFill>
        <p:spPr>
          <a:xfrm>
            <a:off x="0" y="-17326"/>
            <a:ext cx="3021947" cy="6901326"/>
          </a:xfrm>
          <a:prstGeom prst="rect">
            <a:avLst/>
          </a:prstGeom>
        </p:spPr>
      </p:pic>
      <p:pic>
        <p:nvPicPr>
          <p:cNvPr id="8" name="Image 7" descr="Une image contenant laser, vert, table, lumière&#10;&#10;Description générée automatiquement">
            <a:extLst>
              <a:ext uri="{FF2B5EF4-FFF2-40B4-BE49-F238E27FC236}">
                <a16:creationId xmlns:a16="http://schemas.microsoft.com/office/drawing/2014/main" id="{83DB2890-08AE-40B7-9FAF-B07529624A63}"/>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3165"/>
          <a:stretch/>
        </p:blipFill>
        <p:spPr>
          <a:xfrm>
            <a:off x="6470745" y="-13290"/>
            <a:ext cx="5721255" cy="6871290"/>
          </a:xfrm>
          <a:prstGeom prst="rect">
            <a:avLst/>
          </a:prstGeom>
        </p:spPr>
      </p:pic>
      <p:sp>
        <p:nvSpPr>
          <p:cNvPr id="7" name="Forme libre : forme 6">
            <a:extLst>
              <a:ext uri="{FF2B5EF4-FFF2-40B4-BE49-F238E27FC236}">
                <a16:creationId xmlns:a16="http://schemas.microsoft.com/office/drawing/2014/main" id="{6405160A-A315-404B-8FB9-8E476BDEC174}"/>
              </a:ext>
            </a:extLst>
          </p:cNvPr>
          <p:cNvSpPr/>
          <p:nvPr userDrawn="1"/>
        </p:nvSpPr>
        <p:spPr>
          <a:xfrm>
            <a:off x="6557554" y="-39189"/>
            <a:ext cx="5656217" cy="3579223"/>
          </a:xfrm>
          <a:custGeom>
            <a:avLst/>
            <a:gdLst>
              <a:gd name="connsiteX0" fmla="*/ 5643155 w 5656217"/>
              <a:gd name="connsiteY0" fmla="*/ 0 h 3579223"/>
              <a:gd name="connsiteX1" fmla="*/ 0 w 5656217"/>
              <a:gd name="connsiteY1" fmla="*/ 0 h 3579223"/>
              <a:gd name="connsiteX2" fmla="*/ 627017 w 5656217"/>
              <a:gd name="connsiteY2" fmla="*/ 3579223 h 3579223"/>
              <a:gd name="connsiteX3" fmla="*/ 5656217 w 5656217"/>
              <a:gd name="connsiteY3" fmla="*/ 3579223 h 3579223"/>
              <a:gd name="connsiteX4" fmla="*/ 5643155 w 5656217"/>
              <a:gd name="connsiteY4" fmla="*/ 0 h 357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217" h="3579223">
                <a:moveTo>
                  <a:pt x="5643155" y="0"/>
                </a:moveTo>
                <a:lnTo>
                  <a:pt x="0" y="0"/>
                </a:lnTo>
                <a:lnTo>
                  <a:pt x="627017" y="3579223"/>
                </a:lnTo>
                <a:lnTo>
                  <a:pt x="5656217" y="3579223"/>
                </a:lnTo>
                <a:lnTo>
                  <a:pt x="5643155" y="0"/>
                </a:lnTo>
                <a:close/>
              </a:path>
            </a:pathLst>
          </a:cu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Graphique 4">
            <a:extLst>
              <a:ext uri="{FF2B5EF4-FFF2-40B4-BE49-F238E27FC236}">
                <a16:creationId xmlns:a16="http://schemas.microsoft.com/office/drawing/2014/main" id="{1B471B30-F388-4E66-A1D1-560B080023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spTree>
    <p:extLst>
      <p:ext uri="{BB962C8B-B14F-4D97-AF65-F5344CB8AC3E}">
        <p14:creationId xmlns:p14="http://schemas.microsoft.com/office/powerpoint/2010/main" val="3189596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PFS - Contenu 01 (génériqu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356894E-9134-443F-8D9E-E6F7D62826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9" name="Rectangle 18">
            <a:extLst>
              <a:ext uri="{FF2B5EF4-FFF2-40B4-BE49-F238E27FC236}">
                <a16:creationId xmlns:a16="http://schemas.microsoft.com/office/drawing/2014/main" id="{4D6A81FC-D4E9-4E82-94E9-926260CA1EDD}"/>
              </a:ext>
            </a:extLst>
          </p:cNvPr>
          <p:cNvSpPr/>
          <p:nvPr userDrawn="1"/>
        </p:nvSpPr>
        <p:spPr>
          <a:xfrm rot="10800000">
            <a:off x="0" y="6176962"/>
            <a:ext cx="12192000" cy="681037"/>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AB9FE45-CEA7-43CA-9FF9-B42772123952}"/>
              </a:ext>
            </a:extLst>
          </p:cNvPr>
          <p:cNvSpPr/>
          <p:nvPr userDrawn="1"/>
        </p:nvSpPr>
        <p:spPr>
          <a:xfrm>
            <a:off x="0" y="0"/>
            <a:ext cx="12192000" cy="1107583"/>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Graphique 10">
            <a:extLst>
              <a:ext uri="{FF2B5EF4-FFF2-40B4-BE49-F238E27FC236}">
                <a16:creationId xmlns:a16="http://schemas.microsoft.com/office/drawing/2014/main" id="{0DB15736-075F-4092-96B5-E008C9DED60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
        <p:nvSpPr>
          <p:cNvPr id="12" name="Espace réservé du titre 1">
            <a:extLst>
              <a:ext uri="{FF2B5EF4-FFF2-40B4-BE49-F238E27FC236}">
                <a16:creationId xmlns:a16="http://schemas.microsoft.com/office/drawing/2014/main" id="{E336B168-B769-4D52-ADB3-6611F1B5E756}"/>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bg1">
                    <a:lumMod val="95000"/>
                  </a:schemeClr>
                </a:solidFill>
              </a:defRPr>
            </a:lvl1pPr>
          </a:lstStyle>
          <a:p>
            <a:r>
              <a:rPr lang="fr-FR"/>
              <a:t>Modifiez le style du titre</a:t>
            </a:r>
          </a:p>
        </p:txBody>
      </p:sp>
      <p:sp>
        <p:nvSpPr>
          <p:cNvPr id="14" name="Espace réservé de la date 3">
            <a:extLst>
              <a:ext uri="{FF2B5EF4-FFF2-40B4-BE49-F238E27FC236}">
                <a16:creationId xmlns:a16="http://schemas.microsoft.com/office/drawing/2014/main" id="{444DE4CF-CC4A-4458-A312-4F67F089DDDD}"/>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bg1">
                    <a:lumMod val="85000"/>
                  </a:schemeClr>
                </a:solidFill>
                <a:latin typeface="Segoe Pro" panose="020B0502040504020203" pitchFamily="34" charset="0"/>
              </a:defRPr>
            </a:lvl1pPr>
          </a:lstStyle>
          <a:p>
            <a:fld id="{9996C72D-131D-4AAE-A898-2D3596BFC095}" type="datetimeFigureOut">
              <a:rPr lang="fr-FR" smtClean="0"/>
              <a:pPr/>
              <a:t>16/12/2022</a:t>
            </a:fld>
            <a:endParaRPr lang="fr-FR"/>
          </a:p>
        </p:txBody>
      </p:sp>
      <p:sp>
        <p:nvSpPr>
          <p:cNvPr id="15" name="Espace réservé du pied de page 4">
            <a:extLst>
              <a:ext uri="{FF2B5EF4-FFF2-40B4-BE49-F238E27FC236}">
                <a16:creationId xmlns:a16="http://schemas.microsoft.com/office/drawing/2014/main" id="{05DC00CB-CE77-4731-B315-65504D41D11B}"/>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bg1">
                    <a:lumMod val="85000"/>
                  </a:schemeClr>
                </a:solidFill>
                <a:latin typeface="Segoe Pro" panose="020B0502040504020203" pitchFamily="34" charset="0"/>
              </a:defRPr>
            </a:lvl1pPr>
          </a:lstStyle>
          <a:p>
            <a:endParaRPr lang="fr-FR"/>
          </a:p>
        </p:txBody>
      </p:sp>
      <p:sp>
        <p:nvSpPr>
          <p:cNvPr id="16" name="Espace réservé du numéro de diapositive 5">
            <a:extLst>
              <a:ext uri="{FF2B5EF4-FFF2-40B4-BE49-F238E27FC236}">
                <a16:creationId xmlns:a16="http://schemas.microsoft.com/office/drawing/2014/main" id="{A43654F9-BD04-4F97-BF58-1EB588DFB33F}"/>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bg1">
                    <a:lumMod val="8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13" name="Espace réservé du texte 2">
            <a:extLst>
              <a:ext uri="{FF2B5EF4-FFF2-40B4-BE49-F238E27FC236}">
                <a16:creationId xmlns:a16="http://schemas.microsoft.com/office/drawing/2014/main" id="{3FE20D75-7D64-4535-833E-D0D89950145C}"/>
              </a:ext>
            </a:extLst>
          </p:cNvPr>
          <p:cNvSpPr>
            <a:spLocks noGrp="1"/>
          </p:cNvSpPr>
          <p:nvPr>
            <p:ph idx="1" hasCustomPrompt="1"/>
          </p:nvPr>
        </p:nvSpPr>
        <p:spPr>
          <a:xfrm>
            <a:off x="838200" y="1423496"/>
            <a:ext cx="10515600" cy="4753467"/>
          </a:xfrm>
          <a:prstGeom prst="rect">
            <a:avLst/>
          </a:prstGeom>
          <a:solidFill>
            <a:srgbClr val="000000">
              <a:alpha val="40000"/>
            </a:srgbClr>
          </a:solidFill>
        </p:spPr>
        <p:txBody>
          <a:bodyPr vert="horz" lIns="91440" tIns="45720" rIns="91440" bIns="45720" rtlCol="0">
            <a:normAutofit/>
          </a:bodyPr>
          <a:lstStyle>
            <a:lvl1pPr marL="180975" indent="0">
              <a:lnSpc>
                <a:spcPct val="150000"/>
              </a:lnSpc>
              <a:defRPr sz="2800"/>
            </a:lvl1pPr>
          </a:lstStyle>
          <a:p>
            <a:pPr lvl="0"/>
            <a:r>
              <a:rPr lang="fr-FR"/>
              <a:t>Cliquez pour modifier les styles du texte du masque</a:t>
            </a:r>
          </a:p>
        </p:txBody>
      </p:sp>
    </p:spTree>
    <p:extLst>
      <p:ext uri="{BB962C8B-B14F-4D97-AF65-F5344CB8AC3E}">
        <p14:creationId xmlns:p14="http://schemas.microsoft.com/office/powerpoint/2010/main" val="126152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PFS - Contenu 01 (bleu)">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358B327-3E50-4689-83F0-16767B235C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9" name="Rectangle 18">
            <a:extLst>
              <a:ext uri="{FF2B5EF4-FFF2-40B4-BE49-F238E27FC236}">
                <a16:creationId xmlns:a16="http://schemas.microsoft.com/office/drawing/2014/main" id="{4D6A81FC-D4E9-4E82-94E9-926260CA1EDD}"/>
              </a:ext>
            </a:extLst>
          </p:cNvPr>
          <p:cNvSpPr/>
          <p:nvPr userDrawn="1"/>
        </p:nvSpPr>
        <p:spPr>
          <a:xfrm rot="10800000">
            <a:off x="0" y="6176962"/>
            <a:ext cx="12192000" cy="681037"/>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AB9FE45-CEA7-43CA-9FF9-B42772123952}"/>
              </a:ext>
            </a:extLst>
          </p:cNvPr>
          <p:cNvSpPr/>
          <p:nvPr userDrawn="1"/>
        </p:nvSpPr>
        <p:spPr>
          <a:xfrm>
            <a:off x="0" y="0"/>
            <a:ext cx="12192000" cy="1107583"/>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Graphique 10">
            <a:extLst>
              <a:ext uri="{FF2B5EF4-FFF2-40B4-BE49-F238E27FC236}">
                <a16:creationId xmlns:a16="http://schemas.microsoft.com/office/drawing/2014/main" id="{0DB15736-075F-4092-96B5-E008C9DED60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
        <p:nvSpPr>
          <p:cNvPr id="12" name="Espace réservé du titre 1">
            <a:extLst>
              <a:ext uri="{FF2B5EF4-FFF2-40B4-BE49-F238E27FC236}">
                <a16:creationId xmlns:a16="http://schemas.microsoft.com/office/drawing/2014/main" id="{E336B168-B769-4D52-ADB3-6611F1B5E756}"/>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bg1">
                    <a:lumMod val="95000"/>
                  </a:schemeClr>
                </a:solidFill>
              </a:defRPr>
            </a:lvl1pPr>
          </a:lstStyle>
          <a:p>
            <a:r>
              <a:rPr lang="fr-FR"/>
              <a:t>Modifiez le style du titre</a:t>
            </a:r>
          </a:p>
        </p:txBody>
      </p:sp>
      <p:sp>
        <p:nvSpPr>
          <p:cNvPr id="14" name="Espace réservé de la date 3">
            <a:extLst>
              <a:ext uri="{FF2B5EF4-FFF2-40B4-BE49-F238E27FC236}">
                <a16:creationId xmlns:a16="http://schemas.microsoft.com/office/drawing/2014/main" id="{444DE4CF-CC4A-4458-A312-4F67F089DDDD}"/>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bg1">
                    <a:lumMod val="85000"/>
                  </a:schemeClr>
                </a:solidFill>
                <a:latin typeface="Segoe Pro" panose="020B0502040504020203" pitchFamily="34" charset="0"/>
              </a:defRPr>
            </a:lvl1pPr>
          </a:lstStyle>
          <a:p>
            <a:fld id="{9996C72D-131D-4AAE-A898-2D3596BFC095}" type="datetimeFigureOut">
              <a:rPr lang="fr-FR" smtClean="0"/>
              <a:pPr/>
              <a:t>16/12/2022</a:t>
            </a:fld>
            <a:endParaRPr lang="fr-FR"/>
          </a:p>
        </p:txBody>
      </p:sp>
      <p:sp>
        <p:nvSpPr>
          <p:cNvPr id="15" name="Espace réservé du pied de page 4">
            <a:extLst>
              <a:ext uri="{FF2B5EF4-FFF2-40B4-BE49-F238E27FC236}">
                <a16:creationId xmlns:a16="http://schemas.microsoft.com/office/drawing/2014/main" id="{05DC00CB-CE77-4731-B315-65504D41D11B}"/>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bg1">
                    <a:lumMod val="85000"/>
                  </a:schemeClr>
                </a:solidFill>
                <a:latin typeface="Segoe Pro" panose="020B0502040504020203" pitchFamily="34" charset="0"/>
              </a:defRPr>
            </a:lvl1pPr>
          </a:lstStyle>
          <a:p>
            <a:endParaRPr lang="fr-FR"/>
          </a:p>
        </p:txBody>
      </p:sp>
      <p:sp>
        <p:nvSpPr>
          <p:cNvPr id="16" name="Espace réservé du numéro de diapositive 5">
            <a:extLst>
              <a:ext uri="{FF2B5EF4-FFF2-40B4-BE49-F238E27FC236}">
                <a16:creationId xmlns:a16="http://schemas.microsoft.com/office/drawing/2014/main" id="{A43654F9-BD04-4F97-BF58-1EB588DFB33F}"/>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bg1">
                    <a:lumMod val="8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17" name="Espace réservé du texte 2">
            <a:extLst>
              <a:ext uri="{FF2B5EF4-FFF2-40B4-BE49-F238E27FC236}">
                <a16:creationId xmlns:a16="http://schemas.microsoft.com/office/drawing/2014/main" id="{1EEAD069-D359-42D1-A05A-19F52E4225C1}"/>
              </a:ext>
            </a:extLst>
          </p:cNvPr>
          <p:cNvSpPr>
            <a:spLocks noGrp="1"/>
          </p:cNvSpPr>
          <p:nvPr>
            <p:ph idx="1" hasCustomPrompt="1"/>
          </p:nvPr>
        </p:nvSpPr>
        <p:spPr>
          <a:xfrm>
            <a:off x="838200" y="1423496"/>
            <a:ext cx="10515600" cy="4753467"/>
          </a:xfrm>
          <a:prstGeom prst="rect">
            <a:avLst/>
          </a:prstGeom>
          <a:solidFill>
            <a:srgbClr val="000000">
              <a:alpha val="40000"/>
            </a:srgbClr>
          </a:solidFill>
        </p:spPr>
        <p:txBody>
          <a:bodyPr vert="horz" lIns="91440" tIns="45720" rIns="91440" bIns="45720" rtlCol="0">
            <a:normAutofit/>
          </a:bodyPr>
          <a:lstStyle>
            <a:lvl1pPr marL="180975" indent="0">
              <a:lnSpc>
                <a:spcPct val="150000"/>
              </a:lnSpc>
              <a:defRPr sz="2800"/>
            </a:lvl1pPr>
          </a:lstStyle>
          <a:p>
            <a:pPr lvl="0"/>
            <a:r>
              <a:rPr lang="fr-FR"/>
              <a:t>Cliquez pour modifier les styles du texte du masque</a:t>
            </a:r>
          </a:p>
        </p:txBody>
      </p:sp>
    </p:spTree>
    <p:extLst>
      <p:ext uri="{BB962C8B-B14F-4D97-AF65-F5344CB8AC3E}">
        <p14:creationId xmlns:p14="http://schemas.microsoft.com/office/powerpoint/2010/main" val="4005466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954926"/>
      </p:ext>
    </p:extLst>
  </p:cSld>
  <p:clrMap bg1="lt1" tx1="dk1" bg2="lt2" tx2="dk2" accent1="accent1" accent2="accent2" accent3="accent3" accent4="accent4" accent5="accent5" accent6="accent6" hlink="hlink" folHlink="folHlink"/>
  <p:sldLayoutIdLst>
    <p:sldLayoutId id="2147483660" r:id="rId1"/>
    <p:sldLayoutId id="2147483677" r:id="rId2"/>
    <p:sldLayoutId id="2147483662" r:id="rId3"/>
    <p:sldLayoutId id="2147483681" r:id="rId4"/>
    <p:sldLayoutId id="2147483682" r:id="rId5"/>
    <p:sldLayoutId id="2147483683" r:id="rId6"/>
    <p:sldLayoutId id="2147483684" r:id="rId7"/>
    <p:sldLayoutId id="2147483665" r:id="rId8"/>
    <p:sldLayoutId id="2147483664" r:id="rId9"/>
    <p:sldLayoutId id="2147483668" r:id="rId10"/>
    <p:sldLayoutId id="2147483666" r:id="rId11"/>
    <p:sldLayoutId id="2147483667" r:id="rId12"/>
    <p:sldLayoutId id="2147483680" r:id="rId13"/>
    <p:sldLayoutId id="2147483674" r:id="rId14"/>
    <p:sldLayoutId id="2147483673" r:id="rId15"/>
    <p:sldLayoutId id="2147483672" r:id="rId16"/>
    <p:sldLayoutId id="2147483671" r:id="rId17"/>
    <p:sldLayoutId id="2147483661" r:id="rId18"/>
    <p:sldLayoutId id="2147483685" r:id="rId19"/>
    <p:sldLayoutId id="2147483686" r:id="rId20"/>
    <p:sldLayoutId id="2147483687" r:id="rId21"/>
    <p:sldLayoutId id="2147483688" r:id="rId22"/>
  </p:sldLayoutIdLst>
  <p:txStyles>
    <p:titleStyle>
      <a:lvl1pPr algn="l" defTabSz="914400" rtl="0" eaLnBrk="1" latinLnBrk="0" hangingPunct="1">
        <a:lnSpc>
          <a:spcPct val="90000"/>
        </a:lnSpc>
        <a:spcBef>
          <a:spcPct val="0"/>
        </a:spcBef>
        <a:buNone/>
        <a:defRPr sz="4400" kern="1200">
          <a:solidFill>
            <a:schemeClr val="bg1">
              <a:lumMod val="95000"/>
            </a:schemeClr>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800" kern="1200">
          <a:solidFill>
            <a:schemeClr val="bg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lumMod val="95000"/>
            </a:schemeClr>
          </a:solidFill>
          <a:latin typeface="Segoe Pro" panose="020B0502040504020203"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lumMod val="95000"/>
            </a:schemeClr>
          </a:solidFill>
          <a:latin typeface="Segoe Pro" panose="020B0502040504020203"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lumMod val="95000"/>
            </a:schemeClr>
          </a:solidFill>
          <a:latin typeface="Segoe Pro" panose="020B0502040504020203"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lumMod val="95000"/>
            </a:schemeClr>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87.jpeg"/></Relationships>
</file>

<file path=ppt/slides/_rels/slide1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88.png"/></Relationships>
</file>

<file path=ppt/slides/_rels/slide1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4" Type="http://schemas.openxmlformats.org/officeDocument/2006/relationships/hyperlink" Target="https://aka.ms/coestarterki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0.jpeg"/><Relationship Id="rId1" Type="http://schemas.openxmlformats.org/officeDocument/2006/relationships/slideLayout" Target="../slideLayouts/slideLayout13.xml"/><Relationship Id="rId5" Type="http://schemas.openxmlformats.org/officeDocument/2006/relationships/image" Target="../media/image96.jpeg"/><Relationship Id="rId4" Type="http://schemas.openxmlformats.org/officeDocument/2006/relationships/image" Target="../media/image95.jpeg"/></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image" Target="../media/image101.gi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hyperlink" Target="http://clubpowerbi.com/" TargetMode="External"/><Relationship Id="rId3" Type="http://schemas.openxmlformats.org/officeDocument/2006/relationships/image" Target="../media/image66.png"/><Relationship Id="rId7" Type="http://schemas.openxmlformats.org/officeDocument/2006/relationships/image" Target="../media/image6.png"/><Relationship Id="rId2" Type="http://schemas.openxmlformats.org/officeDocument/2006/relationships/hyperlink" Target="https://www.linkedin.com/company/power-platform-french-summit" TargetMode="External"/><Relationship Id="rId1" Type="http://schemas.openxmlformats.org/officeDocument/2006/relationships/slideLayout" Target="../slideLayouts/slideLayout8.xml"/><Relationship Id="rId6" Type="http://schemas.openxmlformats.org/officeDocument/2006/relationships/hyperlink" Target="https://www.bizappsfrenchcommunity.com/" TargetMode="External"/><Relationship Id="rId5" Type="http://schemas.openxmlformats.org/officeDocument/2006/relationships/image" Target="../media/image67.png"/><Relationship Id="rId10" Type="http://schemas.openxmlformats.org/officeDocument/2006/relationships/image" Target="../media/image7.png"/><Relationship Id="rId4" Type="http://schemas.openxmlformats.org/officeDocument/2006/relationships/hyperlink" Target="https://twitter.com/french_summit?s=20" TargetMode="External"/><Relationship Id="rId9" Type="http://schemas.openxmlformats.org/officeDocument/2006/relationships/image" Target="../media/image54.png"/></Relationships>
</file>

<file path=ppt/slides/_rels/slide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svg"/><Relationship Id="rId12"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1.png"/><Relationship Id="rId11" Type="http://schemas.openxmlformats.org/officeDocument/2006/relationships/hyperlink" Target="https://www.linkedin.com/in/nki/" TargetMode="External"/><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3C3EBD6-0853-481C-ABE9-CEA82B451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5077" y="3712870"/>
            <a:ext cx="923714" cy="923714"/>
          </a:xfrm>
          <a:prstGeom prst="rect">
            <a:avLst/>
          </a:prstGeom>
        </p:spPr>
      </p:pic>
    </p:spTree>
    <p:extLst>
      <p:ext uri="{BB962C8B-B14F-4D97-AF65-F5344CB8AC3E}">
        <p14:creationId xmlns:p14="http://schemas.microsoft.com/office/powerpoint/2010/main" val="380402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E4FF7-DB9A-C996-B5E3-86349DC70477}"/>
              </a:ext>
            </a:extLst>
          </p:cNvPr>
          <p:cNvSpPr>
            <a:spLocks noGrp="1"/>
          </p:cNvSpPr>
          <p:nvPr>
            <p:ph type="title"/>
          </p:nvPr>
        </p:nvSpPr>
        <p:spPr>
          <a:xfrm>
            <a:off x="1570383" y="0"/>
            <a:ext cx="8666921" cy="953037"/>
          </a:xfrm>
        </p:spPr>
        <p:txBody>
          <a:bodyPr>
            <a:noAutofit/>
          </a:bodyPr>
          <a:lstStyle/>
          <a:p>
            <a:r>
              <a:rPr lang="fr-FR" sz="3600"/>
              <a:t>… Et quelques Mythes</a:t>
            </a:r>
          </a:p>
        </p:txBody>
      </p:sp>
      <p:pic>
        <p:nvPicPr>
          <p:cNvPr id="4" name="Picture 3">
            <a:extLst>
              <a:ext uri="{FF2B5EF4-FFF2-40B4-BE49-F238E27FC236}">
                <a16:creationId xmlns:a16="http://schemas.microsoft.com/office/drawing/2014/main" id="{48F3FD4B-59C2-041D-F768-A29A970E4B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p:blipFill>
        <p:spPr bwMode="auto">
          <a:xfrm>
            <a:off x="4142593" y="771525"/>
            <a:ext cx="4253077" cy="6090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211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E4FF7-DB9A-C996-B5E3-86349DC70477}"/>
              </a:ext>
            </a:extLst>
          </p:cNvPr>
          <p:cNvSpPr>
            <a:spLocks noGrp="1"/>
          </p:cNvSpPr>
          <p:nvPr>
            <p:ph type="title"/>
          </p:nvPr>
        </p:nvSpPr>
        <p:spPr>
          <a:xfrm>
            <a:off x="1570383" y="0"/>
            <a:ext cx="8666921" cy="953037"/>
          </a:xfrm>
        </p:spPr>
        <p:txBody>
          <a:bodyPr>
            <a:noAutofit/>
          </a:bodyPr>
          <a:lstStyle/>
          <a:p>
            <a:r>
              <a:rPr lang="fr-FR" sz="3600"/>
              <a:t>… Et des légendes</a:t>
            </a:r>
          </a:p>
        </p:txBody>
      </p:sp>
      <p:pic>
        <p:nvPicPr>
          <p:cNvPr id="5122" name="Picture 2" descr="rien — Wiktionnaire">
            <a:extLst>
              <a:ext uri="{FF2B5EF4-FFF2-40B4-BE49-F238E27FC236}">
                <a16:creationId xmlns:a16="http://schemas.microsoft.com/office/drawing/2014/main" id="{6547B3C7-7EA6-13B4-14A6-9C445473F7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55147" y="1052512"/>
            <a:ext cx="4097392"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773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CC59298E-16FC-428A-4B66-1A8AD92124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78"/>
          <a:stretch/>
        </p:blipFill>
        <p:spPr bwMode="auto">
          <a:xfrm>
            <a:off x="1758950" y="876300"/>
            <a:ext cx="8674100" cy="5981700"/>
          </a:xfrm>
          <a:prstGeom prst="rect">
            <a:avLst/>
          </a:prstGeom>
          <a:noFill/>
          <a:extLst>
            <a:ext uri="{909E8E84-426E-40DD-AFC4-6F175D3DCCD1}">
              <a14:hiddenFill xmlns:a14="http://schemas.microsoft.com/office/drawing/2010/main">
                <a:solidFill>
                  <a:srgbClr val="FFFFFF"/>
                </a:solidFill>
              </a14:hiddenFill>
            </a:ext>
          </a:extLst>
        </p:spPr>
      </p:pic>
      <p:sp>
        <p:nvSpPr>
          <p:cNvPr id="3" name="Titre 1">
            <a:extLst>
              <a:ext uri="{FF2B5EF4-FFF2-40B4-BE49-F238E27FC236}">
                <a16:creationId xmlns:a16="http://schemas.microsoft.com/office/drawing/2014/main" id="{4F0A4935-4CEE-99B8-FFC0-F2767B94BA5D}"/>
              </a:ext>
            </a:extLst>
          </p:cNvPr>
          <p:cNvSpPr txBox="1">
            <a:spLocks/>
          </p:cNvSpPr>
          <p:nvPr/>
        </p:nvSpPr>
        <p:spPr>
          <a:xfrm>
            <a:off x="1758949" y="0"/>
            <a:ext cx="7213601" cy="953037"/>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1">
                    <a:lumMod val="95000"/>
                  </a:schemeClr>
                </a:solidFill>
                <a:latin typeface="Segoe Pro Semibold" panose="020B0702040504020203" pitchFamily="34" charset="0"/>
                <a:ea typeface="+mj-ea"/>
                <a:cs typeface="+mj-cs"/>
              </a:defRPr>
            </a:lvl1pPr>
          </a:lstStyle>
          <a:p>
            <a:r>
              <a:rPr lang="fr-FR" sz="3600">
                <a:solidFill>
                  <a:schemeClr val="tx1"/>
                </a:solidFill>
              </a:rPr>
              <a:t>Qu’est-ce que la gouvernance ?</a:t>
            </a:r>
          </a:p>
        </p:txBody>
      </p:sp>
    </p:spTree>
    <p:extLst>
      <p:ext uri="{BB962C8B-B14F-4D97-AF65-F5344CB8AC3E}">
        <p14:creationId xmlns:p14="http://schemas.microsoft.com/office/powerpoint/2010/main" val="2524359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8EAC68-9A5E-F401-988C-E77E2F4DE25F}"/>
              </a:ext>
            </a:extLst>
          </p:cNvPr>
          <p:cNvSpPr/>
          <p:nvPr/>
        </p:nvSpPr>
        <p:spPr>
          <a:xfrm>
            <a:off x="986858" y="6296025"/>
            <a:ext cx="4918642" cy="561975"/>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See the source image">
            <a:extLst>
              <a:ext uri="{FF2B5EF4-FFF2-40B4-BE49-F238E27FC236}">
                <a16:creationId xmlns:a16="http://schemas.microsoft.com/office/drawing/2014/main" id="{CC59298E-16FC-428A-4B66-1A8AD92124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78"/>
          <a:stretch/>
        </p:blipFill>
        <p:spPr bwMode="auto">
          <a:xfrm>
            <a:off x="1463675" y="4267200"/>
            <a:ext cx="3756935"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09AD34E0-21C8-81C7-77E1-528D9BABDCE9}"/>
              </a:ext>
            </a:extLst>
          </p:cNvPr>
          <p:cNvSpPr/>
          <p:nvPr/>
        </p:nvSpPr>
        <p:spPr>
          <a:xfrm>
            <a:off x="4085318" y="1119187"/>
            <a:ext cx="6160603" cy="3952875"/>
          </a:xfrm>
          <a:prstGeom prst="cloudCallout">
            <a:avLst>
              <a:gd name="adj1" fmla="val -52440"/>
              <a:gd name="adj2" fmla="val 42417"/>
            </a:avLst>
          </a:prstGeom>
          <a:blipFill>
            <a:blip r:embed="rId4"/>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1">
            <a:extLst>
              <a:ext uri="{FF2B5EF4-FFF2-40B4-BE49-F238E27FC236}">
                <a16:creationId xmlns:a16="http://schemas.microsoft.com/office/drawing/2014/main" id="{F8D52C5D-7D8B-ED73-A51D-0C5401DE80D1}"/>
              </a:ext>
            </a:extLst>
          </p:cNvPr>
          <p:cNvSpPr txBox="1">
            <a:spLocks/>
          </p:cNvSpPr>
          <p:nvPr/>
        </p:nvSpPr>
        <p:spPr>
          <a:xfrm>
            <a:off x="1758950" y="0"/>
            <a:ext cx="8478354" cy="953037"/>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1">
                    <a:lumMod val="95000"/>
                  </a:schemeClr>
                </a:solidFill>
                <a:latin typeface="Segoe Pro Semibold" panose="020B0702040504020203" pitchFamily="34" charset="0"/>
                <a:ea typeface="+mj-ea"/>
                <a:cs typeface="+mj-cs"/>
              </a:defRPr>
            </a:lvl1pPr>
          </a:lstStyle>
          <a:p>
            <a:r>
              <a:rPr lang="fr-FR" sz="3600">
                <a:solidFill>
                  <a:schemeClr val="tx1"/>
                </a:solidFill>
              </a:rPr>
              <a:t>Qu’est-ce que la gouvernance ?</a:t>
            </a:r>
          </a:p>
        </p:txBody>
      </p:sp>
      <p:sp>
        <p:nvSpPr>
          <p:cNvPr id="4" name="TextBox 3">
            <a:extLst>
              <a:ext uri="{FF2B5EF4-FFF2-40B4-BE49-F238E27FC236}">
                <a16:creationId xmlns:a16="http://schemas.microsoft.com/office/drawing/2014/main" id="{1E5855C0-301D-A6DD-C54F-3674D5FC72D2}"/>
              </a:ext>
            </a:extLst>
          </p:cNvPr>
          <p:cNvSpPr txBox="1"/>
          <p:nvPr/>
        </p:nvSpPr>
        <p:spPr>
          <a:xfrm>
            <a:off x="1034483" y="6422380"/>
            <a:ext cx="5149170" cy="461665"/>
          </a:xfrm>
          <a:prstGeom prst="rect">
            <a:avLst/>
          </a:prstGeom>
          <a:noFill/>
        </p:spPr>
        <p:txBody>
          <a:bodyPr wrap="square" rtlCol="0">
            <a:spAutoFit/>
          </a:bodyPr>
          <a:lstStyle/>
          <a:p>
            <a:r>
              <a:rPr lang="fr-FR" sz="2400"/>
              <a:t>Direction des Systèmes d’information </a:t>
            </a:r>
          </a:p>
        </p:txBody>
      </p:sp>
    </p:spTree>
    <p:extLst>
      <p:ext uri="{BB962C8B-B14F-4D97-AF65-F5344CB8AC3E}">
        <p14:creationId xmlns:p14="http://schemas.microsoft.com/office/powerpoint/2010/main" val="28319073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D1EC1F-C0EF-3CF8-9330-2680423D5DD5}"/>
              </a:ext>
            </a:extLst>
          </p:cNvPr>
          <p:cNvSpPr/>
          <p:nvPr/>
        </p:nvSpPr>
        <p:spPr>
          <a:xfrm>
            <a:off x="986858" y="6296025"/>
            <a:ext cx="4918642" cy="561975"/>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See the source image">
            <a:extLst>
              <a:ext uri="{FF2B5EF4-FFF2-40B4-BE49-F238E27FC236}">
                <a16:creationId xmlns:a16="http://schemas.microsoft.com/office/drawing/2014/main" id="{CC59298E-16FC-428A-4B66-1A8AD92124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78"/>
          <a:stretch/>
        </p:blipFill>
        <p:spPr bwMode="auto">
          <a:xfrm>
            <a:off x="1463675" y="4267200"/>
            <a:ext cx="3756935"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09AD34E0-21C8-81C7-77E1-528D9BABDCE9}"/>
              </a:ext>
            </a:extLst>
          </p:cNvPr>
          <p:cNvSpPr/>
          <p:nvPr/>
        </p:nvSpPr>
        <p:spPr>
          <a:xfrm>
            <a:off x="4085318" y="1119187"/>
            <a:ext cx="6160603" cy="3952875"/>
          </a:xfrm>
          <a:prstGeom prst="cloudCallout">
            <a:avLst>
              <a:gd name="adj1" fmla="val -52440"/>
              <a:gd name="adj2" fmla="val 42417"/>
            </a:avLst>
          </a:prstGeom>
          <a:blipFill>
            <a:blip r:embed="rId4"/>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 name="Titre 1">
            <a:extLst>
              <a:ext uri="{FF2B5EF4-FFF2-40B4-BE49-F238E27FC236}">
                <a16:creationId xmlns:a16="http://schemas.microsoft.com/office/drawing/2014/main" id="{F8D52C5D-7D8B-ED73-A51D-0C5401DE80D1}"/>
              </a:ext>
            </a:extLst>
          </p:cNvPr>
          <p:cNvSpPr txBox="1">
            <a:spLocks/>
          </p:cNvSpPr>
          <p:nvPr/>
        </p:nvSpPr>
        <p:spPr>
          <a:xfrm>
            <a:off x="1758950" y="0"/>
            <a:ext cx="8478354" cy="953037"/>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1">
                    <a:lumMod val="95000"/>
                  </a:schemeClr>
                </a:solidFill>
                <a:latin typeface="Segoe Pro Semibold" panose="020B0702040504020203" pitchFamily="34" charset="0"/>
                <a:ea typeface="+mj-ea"/>
                <a:cs typeface="+mj-cs"/>
              </a:defRPr>
            </a:lvl1pPr>
          </a:lstStyle>
          <a:p>
            <a:r>
              <a:rPr lang="fr-FR" sz="3600">
                <a:solidFill>
                  <a:schemeClr val="tx1"/>
                </a:solidFill>
              </a:rPr>
              <a:t>Qu’est-ce que la gouvernance ?</a:t>
            </a:r>
          </a:p>
        </p:txBody>
      </p:sp>
      <p:sp>
        <p:nvSpPr>
          <p:cNvPr id="5" name="TextBox 4">
            <a:extLst>
              <a:ext uri="{FF2B5EF4-FFF2-40B4-BE49-F238E27FC236}">
                <a16:creationId xmlns:a16="http://schemas.microsoft.com/office/drawing/2014/main" id="{50D83F59-543F-B907-4331-4AB5BAC49CF8}"/>
              </a:ext>
            </a:extLst>
          </p:cNvPr>
          <p:cNvSpPr txBox="1"/>
          <p:nvPr/>
        </p:nvSpPr>
        <p:spPr>
          <a:xfrm>
            <a:off x="986859" y="6422380"/>
            <a:ext cx="4918642" cy="461665"/>
          </a:xfrm>
          <a:prstGeom prst="rect">
            <a:avLst/>
          </a:prstGeom>
          <a:noFill/>
        </p:spPr>
        <p:txBody>
          <a:bodyPr wrap="square" rtlCol="0">
            <a:spAutoFit/>
          </a:bodyPr>
          <a:lstStyle/>
          <a:p>
            <a:pPr algn="ctr"/>
            <a:r>
              <a:rPr lang="fr-FR" sz="2400"/>
              <a:t>Equipe Sécurité</a:t>
            </a:r>
          </a:p>
        </p:txBody>
      </p:sp>
    </p:spTree>
    <p:extLst>
      <p:ext uri="{BB962C8B-B14F-4D97-AF65-F5344CB8AC3E}">
        <p14:creationId xmlns:p14="http://schemas.microsoft.com/office/powerpoint/2010/main" val="3972836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6CBC28-6DE2-3F4D-D310-C417456C2476}"/>
              </a:ext>
            </a:extLst>
          </p:cNvPr>
          <p:cNvSpPr/>
          <p:nvPr/>
        </p:nvSpPr>
        <p:spPr>
          <a:xfrm>
            <a:off x="986858" y="6296025"/>
            <a:ext cx="4918642" cy="561975"/>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See the source image">
            <a:extLst>
              <a:ext uri="{FF2B5EF4-FFF2-40B4-BE49-F238E27FC236}">
                <a16:creationId xmlns:a16="http://schemas.microsoft.com/office/drawing/2014/main" id="{CC59298E-16FC-428A-4B66-1A8AD92124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78"/>
          <a:stretch/>
        </p:blipFill>
        <p:spPr bwMode="auto">
          <a:xfrm>
            <a:off x="1463675" y="4267200"/>
            <a:ext cx="3756935"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Thought Bubble: Cloud 1">
            <a:extLst>
              <a:ext uri="{FF2B5EF4-FFF2-40B4-BE49-F238E27FC236}">
                <a16:creationId xmlns:a16="http://schemas.microsoft.com/office/drawing/2014/main" id="{09AD34E0-21C8-81C7-77E1-528D9BABDCE9}"/>
              </a:ext>
            </a:extLst>
          </p:cNvPr>
          <p:cNvSpPr/>
          <p:nvPr/>
        </p:nvSpPr>
        <p:spPr>
          <a:xfrm>
            <a:off x="4085318" y="1119187"/>
            <a:ext cx="6160603" cy="3952875"/>
          </a:xfrm>
          <a:prstGeom prst="cloudCallout">
            <a:avLst>
              <a:gd name="adj1" fmla="val -52440"/>
              <a:gd name="adj2" fmla="val 42417"/>
            </a:avLst>
          </a:prstGeom>
          <a:blipFill>
            <a:blip r:embed="rId4"/>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 name="Titre 1">
            <a:extLst>
              <a:ext uri="{FF2B5EF4-FFF2-40B4-BE49-F238E27FC236}">
                <a16:creationId xmlns:a16="http://schemas.microsoft.com/office/drawing/2014/main" id="{F8D52C5D-7D8B-ED73-A51D-0C5401DE80D1}"/>
              </a:ext>
            </a:extLst>
          </p:cNvPr>
          <p:cNvSpPr txBox="1">
            <a:spLocks/>
          </p:cNvSpPr>
          <p:nvPr/>
        </p:nvSpPr>
        <p:spPr>
          <a:xfrm>
            <a:off x="1758950" y="0"/>
            <a:ext cx="8478354" cy="953037"/>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1">
                    <a:lumMod val="95000"/>
                  </a:schemeClr>
                </a:solidFill>
                <a:latin typeface="Segoe Pro Semibold" panose="020B0702040504020203" pitchFamily="34" charset="0"/>
                <a:ea typeface="+mj-ea"/>
                <a:cs typeface="+mj-cs"/>
              </a:defRPr>
            </a:lvl1pPr>
          </a:lstStyle>
          <a:p>
            <a:r>
              <a:rPr lang="fr-FR" sz="3600">
                <a:solidFill>
                  <a:schemeClr val="tx1"/>
                </a:solidFill>
              </a:rPr>
              <a:t>Qu’est-ce que la gouvernance ?</a:t>
            </a:r>
          </a:p>
        </p:txBody>
      </p:sp>
      <p:sp>
        <p:nvSpPr>
          <p:cNvPr id="5" name="TextBox 4">
            <a:extLst>
              <a:ext uri="{FF2B5EF4-FFF2-40B4-BE49-F238E27FC236}">
                <a16:creationId xmlns:a16="http://schemas.microsoft.com/office/drawing/2014/main" id="{696ADDFF-7F06-DECC-204A-947352146A35}"/>
              </a:ext>
            </a:extLst>
          </p:cNvPr>
          <p:cNvSpPr txBox="1"/>
          <p:nvPr/>
        </p:nvSpPr>
        <p:spPr>
          <a:xfrm>
            <a:off x="986859" y="6422380"/>
            <a:ext cx="4918642" cy="461665"/>
          </a:xfrm>
          <a:prstGeom prst="rect">
            <a:avLst/>
          </a:prstGeom>
          <a:noFill/>
        </p:spPr>
        <p:txBody>
          <a:bodyPr wrap="square" rtlCol="0">
            <a:spAutoFit/>
          </a:bodyPr>
          <a:lstStyle/>
          <a:p>
            <a:pPr algn="ctr"/>
            <a:r>
              <a:rPr lang="fr-FR" sz="2400" dirty="0"/>
              <a:t>Ideal</a:t>
            </a:r>
          </a:p>
        </p:txBody>
      </p:sp>
    </p:spTree>
    <p:extLst>
      <p:ext uri="{BB962C8B-B14F-4D97-AF65-F5344CB8AC3E}">
        <p14:creationId xmlns:p14="http://schemas.microsoft.com/office/powerpoint/2010/main" val="2587439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E4FF7-DB9A-C996-B5E3-86349DC70477}"/>
              </a:ext>
            </a:extLst>
          </p:cNvPr>
          <p:cNvSpPr>
            <a:spLocks noGrp="1"/>
          </p:cNvSpPr>
          <p:nvPr>
            <p:ph type="title"/>
          </p:nvPr>
        </p:nvSpPr>
        <p:spPr>
          <a:xfrm>
            <a:off x="1590261" y="0"/>
            <a:ext cx="8199477" cy="953037"/>
          </a:xfrm>
        </p:spPr>
        <p:txBody>
          <a:bodyPr>
            <a:noAutofit/>
          </a:bodyPr>
          <a:lstStyle/>
          <a:p>
            <a:r>
              <a:rPr lang="fr-FR" sz="3200"/>
              <a:t>Comment voir l’environnement par défaut </a:t>
            </a:r>
          </a:p>
        </p:txBody>
      </p:sp>
      <p:pic>
        <p:nvPicPr>
          <p:cNvPr id="3074" name="Picture 2" descr="See the source image">
            <a:extLst>
              <a:ext uri="{FF2B5EF4-FFF2-40B4-BE49-F238E27FC236}">
                <a16:creationId xmlns:a16="http://schemas.microsoft.com/office/drawing/2014/main" id="{5CB6745C-7C69-8B2A-0EC1-4D5F64425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4" y="790981"/>
            <a:ext cx="8982075" cy="5986202"/>
          </a:xfrm>
          <a:prstGeom prst="rect">
            <a:avLst/>
          </a:prstGeom>
          <a:noFill/>
          <a:extLst>
            <a:ext uri="{909E8E84-426E-40DD-AFC4-6F175D3DCCD1}">
              <a14:hiddenFill xmlns:a14="http://schemas.microsoft.com/office/drawing/2010/main">
                <a:solidFill>
                  <a:srgbClr val="FFFFFF"/>
                </a:solidFill>
              </a14:hiddenFill>
            </a:ext>
          </a:extLst>
        </p:spPr>
      </p:pic>
      <p:sp>
        <p:nvSpPr>
          <p:cNvPr id="6" name="Callout: Line 5">
            <a:extLst>
              <a:ext uri="{FF2B5EF4-FFF2-40B4-BE49-F238E27FC236}">
                <a16:creationId xmlns:a16="http://schemas.microsoft.com/office/drawing/2014/main" id="{F584DDDE-4BF5-35F9-EC06-8F0164DCAC09}"/>
              </a:ext>
            </a:extLst>
          </p:cNvPr>
          <p:cNvSpPr/>
          <p:nvPr/>
        </p:nvSpPr>
        <p:spPr>
          <a:xfrm>
            <a:off x="628651" y="4314825"/>
            <a:ext cx="1581150" cy="1190625"/>
          </a:xfrm>
          <a:prstGeom prst="borderCallout1">
            <a:avLst>
              <a:gd name="adj1" fmla="val 49898"/>
              <a:gd name="adj2" fmla="val 105053"/>
              <a:gd name="adj3" fmla="val 17418"/>
              <a:gd name="adj4" fmla="val 148769"/>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Fuites </a:t>
            </a:r>
            <a:r>
              <a:rPr lang="fr-FR" sz="2400" err="1"/>
              <a:t>controlées</a:t>
            </a:r>
            <a:endParaRPr lang="fr-FR" sz="2400"/>
          </a:p>
        </p:txBody>
      </p:sp>
      <p:sp>
        <p:nvSpPr>
          <p:cNvPr id="7" name="Callout: Line 6">
            <a:extLst>
              <a:ext uri="{FF2B5EF4-FFF2-40B4-BE49-F238E27FC236}">
                <a16:creationId xmlns:a16="http://schemas.microsoft.com/office/drawing/2014/main" id="{EAE031A8-2C5D-A3AB-D51D-59EEC5EF7CC3}"/>
              </a:ext>
            </a:extLst>
          </p:cNvPr>
          <p:cNvSpPr/>
          <p:nvPr/>
        </p:nvSpPr>
        <p:spPr>
          <a:xfrm>
            <a:off x="9391650" y="5505450"/>
            <a:ext cx="1581150" cy="1190625"/>
          </a:xfrm>
          <a:prstGeom prst="borderCallout1">
            <a:avLst>
              <a:gd name="adj1" fmla="val 62698"/>
              <a:gd name="adj2" fmla="val -2778"/>
              <a:gd name="adj3" fmla="val 39018"/>
              <a:gd name="adj4" fmla="val -21712"/>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Risques de blessures réduits</a:t>
            </a:r>
          </a:p>
        </p:txBody>
      </p:sp>
      <p:sp>
        <p:nvSpPr>
          <p:cNvPr id="9" name="Callout: Line 8">
            <a:extLst>
              <a:ext uri="{FF2B5EF4-FFF2-40B4-BE49-F238E27FC236}">
                <a16:creationId xmlns:a16="http://schemas.microsoft.com/office/drawing/2014/main" id="{1236E857-FEAA-DB29-945C-2EB563F2A12D}"/>
              </a:ext>
            </a:extLst>
          </p:cNvPr>
          <p:cNvSpPr/>
          <p:nvPr/>
        </p:nvSpPr>
        <p:spPr>
          <a:xfrm>
            <a:off x="8208587" y="1571625"/>
            <a:ext cx="1745037" cy="1190625"/>
          </a:xfrm>
          <a:prstGeom prst="borderCallout1">
            <a:avLst>
              <a:gd name="adj1" fmla="val 110698"/>
              <a:gd name="adj2" fmla="val 67101"/>
              <a:gd name="adj3" fmla="val 145418"/>
              <a:gd name="adj4" fmla="val 71778"/>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Surveillance active</a:t>
            </a:r>
          </a:p>
        </p:txBody>
      </p:sp>
      <p:sp>
        <p:nvSpPr>
          <p:cNvPr id="10" name="Callout: Line 9">
            <a:extLst>
              <a:ext uri="{FF2B5EF4-FFF2-40B4-BE49-F238E27FC236}">
                <a16:creationId xmlns:a16="http://schemas.microsoft.com/office/drawing/2014/main" id="{E2C2F200-4E98-FAA8-F567-6935BFA9CC62}"/>
              </a:ext>
            </a:extLst>
          </p:cNvPr>
          <p:cNvSpPr/>
          <p:nvPr/>
        </p:nvSpPr>
        <p:spPr>
          <a:xfrm>
            <a:off x="1809751" y="1043256"/>
            <a:ext cx="1745037" cy="1190625"/>
          </a:xfrm>
          <a:prstGeom prst="borderCallout1">
            <a:avLst>
              <a:gd name="adj1" fmla="val 110698"/>
              <a:gd name="adj2" fmla="val 67101"/>
              <a:gd name="adj3" fmla="val 141418"/>
              <a:gd name="adj4" fmla="val 127999"/>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Chemins balisés</a:t>
            </a:r>
          </a:p>
        </p:txBody>
      </p:sp>
      <p:sp>
        <p:nvSpPr>
          <p:cNvPr id="11" name="Callout: Line 10">
            <a:extLst>
              <a:ext uri="{FF2B5EF4-FFF2-40B4-BE49-F238E27FC236}">
                <a16:creationId xmlns:a16="http://schemas.microsoft.com/office/drawing/2014/main" id="{453D58A4-7320-934D-557A-62CCBC113069}"/>
              </a:ext>
            </a:extLst>
          </p:cNvPr>
          <p:cNvSpPr/>
          <p:nvPr/>
        </p:nvSpPr>
        <p:spPr>
          <a:xfrm>
            <a:off x="3899299" y="3719512"/>
            <a:ext cx="1790700" cy="1190625"/>
          </a:xfrm>
          <a:prstGeom prst="borderCallout1">
            <a:avLst>
              <a:gd name="adj1" fmla="val 49898"/>
              <a:gd name="adj2" fmla="val 105053"/>
              <a:gd name="adj3" fmla="val 17969"/>
              <a:gd name="adj4" fmla="val 136604"/>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Liberté de mouvement</a:t>
            </a:r>
          </a:p>
        </p:txBody>
      </p:sp>
      <p:sp>
        <p:nvSpPr>
          <p:cNvPr id="12" name="Callout: Line 11">
            <a:extLst>
              <a:ext uri="{FF2B5EF4-FFF2-40B4-BE49-F238E27FC236}">
                <a16:creationId xmlns:a16="http://schemas.microsoft.com/office/drawing/2014/main" id="{523A1116-2A85-A60B-C1BC-18243BE698BF}"/>
              </a:ext>
            </a:extLst>
          </p:cNvPr>
          <p:cNvSpPr/>
          <p:nvPr/>
        </p:nvSpPr>
        <p:spPr>
          <a:xfrm>
            <a:off x="3605212" y="5652541"/>
            <a:ext cx="1790700" cy="1190625"/>
          </a:xfrm>
          <a:prstGeom prst="borderCallout1">
            <a:avLst>
              <a:gd name="adj1" fmla="val 49898"/>
              <a:gd name="adj2" fmla="val 105053"/>
              <a:gd name="adj3" fmla="val -6582"/>
              <a:gd name="adj4" fmla="val 135767"/>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Espace propre</a:t>
            </a:r>
          </a:p>
        </p:txBody>
      </p:sp>
    </p:spTree>
    <p:extLst>
      <p:ext uri="{BB962C8B-B14F-4D97-AF65-F5344CB8AC3E}">
        <p14:creationId xmlns:p14="http://schemas.microsoft.com/office/powerpoint/2010/main" val="3870615097"/>
      </p:ext>
    </p:extLst>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64BDE5-A54F-181D-4932-53E5455225EC}"/>
              </a:ext>
            </a:extLst>
          </p:cNvPr>
          <p:cNvSpPr>
            <a:spLocks noGrp="1"/>
          </p:cNvSpPr>
          <p:nvPr>
            <p:ph type="title"/>
          </p:nvPr>
        </p:nvSpPr>
        <p:spPr/>
        <p:txBody>
          <a:bodyPr>
            <a:normAutofit fontScale="90000"/>
          </a:bodyPr>
          <a:lstStyle/>
          <a:p>
            <a:r>
              <a:rPr lang="fr-FR"/>
              <a:t>Center of Excellence Starter Kit</a:t>
            </a:r>
          </a:p>
        </p:txBody>
      </p:sp>
      <p:pic>
        <p:nvPicPr>
          <p:cNvPr id="4" name="Picture 4">
            <a:extLst>
              <a:ext uri="{FF2B5EF4-FFF2-40B4-BE49-F238E27FC236}">
                <a16:creationId xmlns:a16="http://schemas.microsoft.com/office/drawing/2014/main" id="{84F48DF9-5468-D92C-1BC9-7F19566D1058}"/>
              </a:ext>
            </a:extLst>
          </p:cNvPr>
          <p:cNvPicPr>
            <a:picLocks noChangeAspect="1"/>
          </p:cNvPicPr>
          <p:nvPr/>
        </p:nvPicPr>
        <p:blipFill>
          <a:blip r:embed="rId2"/>
          <a:stretch>
            <a:fillRect/>
          </a:stretch>
        </p:blipFill>
        <p:spPr>
          <a:xfrm>
            <a:off x="7115618" y="4021575"/>
            <a:ext cx="4895967" cy="2695421"/>
          </a:xfrm>
          <a:prstGeom prst="rect">
            <a:avLst/>
          </a:prstGeom>
          <a:ln>
            <a:noFill/>
          </a:ln>
          <a:effectLst>
            <a:outerShdw blurRad="190500" algn="tl" rotWithShape="0">
              <a:srgbClr val="000000">
                <a:alpha val="70000"/>
              </a:srgbClr>
            </a:outerShdw>
          </a:effectLst>
        </p:spPr>
      </p:pic>
      <p:sp>
        <p:nvSpPr>
          <p:cNvPr id="3" name="Espace réservé du contenu 2">
            <a:extLst>
              <a:ext uri="{FF2B5EF4-FFF2-40B4-BE49-F238E27FC236}">
                <a16:creationId xmlns:a16="http://schemas.microsoft.com/office/drawing/2014/main" id="{DAFF99ED-DFD6-E822-2570-905A6CB56F60}"/>
              </a:ext>
            </a:extLst>
          </p:cNvPr>
          <p:cNvSpPr>
            <a:spLocks noGrp="1"/>
          </p:cNvSpPr>
          <p:nvPr>
            <p:ph idx="1"/>
          </p:nvPr>
        </p:nvSpPr>
        <p:spPr>
          <a:xfrm>
            <a:off x="2027107" y="1254531"/>
            <a:ext cx="9095468" cy="3888970"/>
          </a:xfrm>
          <a:solidFill>
            <a:srgbClr val="FFFFFF">
              <a:alpha val="69804"/>
            </a:srgbClr>
          </a:solidFill>
        </p:spPr>
        <p:txBody>
          <a:bodyPr>
            <a:normAutofit fontScale="92500" lnSpcReduction="20000"/>
          </a:bodyPr>
          <a:lstStyle/>
          <a:p>
            <a:r>
              <a:rPr lang="fr-FR"/>
              <a:t>Une collection de composants et d'outils conçus pour vous aider à commencer à développer une stratégie d'adoption et de prise en charge de la Power Platform. </a:t>
            </a:r>
          </a:p>
          <a:p>
            <a:pPr marL="1143000" lvl="1" indent="-457200">
              <a:buFont typeface="Arial" panose="020B0604020202020204" pitchFamily="34" charset="0"/>
              <a:buChar char="•"/>
            </a:pPr>
            <a:r>
              <a:rPr lang="fr-FR">
                <a:solidFill>
                  <a:schemeClr val="tx1"/>
                </a:solidFill>
              </a:rPr>
              <a:t>Editeur de stratégies des DLP</a:t>
            </a:r>
          </a:p>
          <a:p>
            <a:pPr marL="1143000" lvl="1" indent="-457200">
              <a:buFont typeface="Arial" panose="020B0604020202020204" pitchFamily="34" charset="0"/>
              <a:buChar char="•"/>
            </a:pPr>
            <a:r>
              <a:rPr lang="fr-FR">
                <a:solidFill>
                  <a:schemeClr val="tx1"/>
                </a:solidFill>
              </a:rPr>
              <a:t>Exemples et modèles</a:t>
            </a:r>
          </a:p>
          <a:p>
            <a:pPr marL="1143000" lvl="1" indent="-457200">
              <a:buFont typeface="Arial" panose="020B0604020202020204" pitchFamily="34" charset="0"/>
              <a:buChar char="•"/>
            </a:pPr>
            <a:r>
              <a:rPr lang="fr-FR">
                <a:solidFill>
                  <a:schemeClr val="tx1"/>
                </a:solidFill>
              </a:rPr>
              <a:t>Surveillance de l'utilisation des connecteurs</a:t>
            </a:r>
          </a:p>
          <a:p>
            <a:pPr marL="1143000" lvl="1" indent="-457200">
              <a:buFont typeface="Arial" panose="020B0604020202020204" pitchFamily="34" charset="0"/>
              <a:buChar char="•"/>
            </a:pPr>
            <a:r>
              <a:rPr lang="fr-FR">
                <a:solidFill>
                  <a:schemeClr val="tx1"/>
                </a:solidFill>
              </a:rPr>
              <a:t>Monitoring des applications et flows</a:t>
            </a:r>
          </a:p>
          <a:p>
            <a:pPr marL="1143000" lvl="1" indent="-457200">
              <a:buFont typeface="Arial" panose="020B0604020202020204" pitchFamily="34" charset="0"/>
              <a:buChar char="•"/>
            </a:pPr>
            <a:r>
              <a:rPr lang="fr-FR">
                <a:solidFill>
                  <a:schemeClr val="tx1"/>
                </a:solidFill>
              </a:rPr>
              <a:t>Évaluation des risques liés aux applications</a:t>
            </a:r>
          </a:p>
          <a:p>
            <a:pPr marL="1143000" lvl="1" indent="-457200">
              <a:buFont typeface="Arial" panose="020B0604020202020204" pitchFamily="34" charset="0"/>
              <a:buChar char="•"/>
            </a:pPr>
            <a:r>
              <a:rPr lang="fr-FR">
                <a:solidFill>
                  <a:schemeClr val="tx1"/>
                </a:solidFill>
              </a:rPr>
              <a:t>Vue Admin de la Power Platform</a:t>
            </a:r>
          </a:p>
          <a:p>
            <a:pPr marL="1143000" lvl="1" indent="-457200">
              <a:buFont typeface="Arial" panose="020B0604020202020204" pitchFamily="34" charset="0"/>
              <a:buChar char="•"/>
            </a:pPr>
            <a:r>
              <a:rPr lang="fr-FR">
                <a:solidFill>
                  <a:schemeClr val="tx1"/>
                </a:solidFill>
              </a:rPr>
              <a:t>…</a:t>
            </a:r>
          </a:p>
          <a:p>
            <a:endParaRPr lang="fr-FR"/>
          </a:p>
        </p:txBody>
      </p:sp>
      <p:sp>
        <p:nvSpPr>
          <p:cNvPr id="5" name="Rectangle 4">
            <a:extLst>
              <a:ext uri="{FF2B5EF4-FFF2-40B4-BE49-F238E27FC236}">
                <a16:creationId xmlns:a16="http://schemas.microsoft.com/office/drawing/2014/main" id="{89B38043-7BA6-DD56-9F2E-EBF53AB485AA}"/>
              </a:ext>
            </a:extLst>
          </p:cNvPr>
          <p:cNvSpPr/>
          <p:nvPr/>
        </p:nvSpPr>
        <p:spPr>
          <a:xfrm>
            <a:off x="11122575" y="4021575"/>
            <a:ext cx="889010" cy="2695421"/>
          </a:xfrm>
          <a:prstGeom prst="rect">
            <a:avLst/>
          </a:prstGeom>
          <a:solidFill>
            <a:srgbClr val="FFFFFF">
              <a:alpha val="69804"/>
            </a:srgbClr>
          </a:solidFill>
        </p:spPr>
        <p:txBody>
          <a:bodyPr vert="horz" lIns="91440" tIns="45720" rIns="91440" bIns="45720" rtlCol="0">
            <a:normAutofit/>
          </a:bodyPr>
          <a:lstStyle/>
          <a:p>
            <a:pPr>
              <a:lnSpc>
                <a:spcPct val="150000"/>
              </a:lnSpc>
              <a:spcBef>
                <a:spcPts val="1000"/>
              </a:spcBef>
              <a:tabLst>
                <a:tab pos="7439025" algn="l"/>
              </a:tabLst>
            </a:pPr>
            <a:endParaRPr lang="fr-FR" sz="2800">
              <a:solidFill>
                <a:schemeClr val="tx1">
                  <a:lumMod val="95000"/>
                  <a:lumOff val="5000"/>
                </a:schemeClr>
              </a:solidFill>
              <a:latin typeface="Segoe Pro" panose="020B0502040504020203" pitchFamily="34" charset="0"/>
            </a:endParaRPr>
          </a:p>
        </p:txBody>
      </p:sp>
      <p:sp>
        <p:nvSpPr>
          <p:cNvPr id="6" name="Rectangle 5">
            <a:extLst>
              <a:ext uri="{FF2B5EF4-FFF2-40B4-BE49-F238E27FC236}">
                <a16:creationId xmlns:a16="http://schemas.microsoft.com/office/drawing/2014/main" id="{574D30C7-28E9-5145-5481-BE430EFBE432}"/>
              </a:ext>
            </a:extLst>
          </p:cNvPr>
          <p:cNvSpPr/>
          <p:nvPr/>
        </p:nvSpPr>
        <p:spPr>
          <a:xfrm>
            <a:off x="6712758" y="5143502"/>
            <a:ext cx="4409818" cy="1573494"/>
          </a:xfrm>
          <a:prstGeom prst="rect">
            <a:avLst/>
          </a:prstGeom>
          <a:solidFill>
            <a:srgbClr val="FFFFFF">
              <a:alpha val="69804"/>
            </a:srgbClr>
          </a:solidFill>
        </p:spPr>
        <p:txBody>
          <a:bodyPr vert="horz" lIns="91440" tIns="45720" rIns="91440" bIns="45720" rtlCol="0">
            <a:normAutofit/>
          </a:bodyPr>
          <a:lstStyle/>
          <a:p>
            <a:pPr>
              <a:lnSpc>
                <a:spcPct val="150000"/>
              </a:lnSpc>
              <a:spcBef>
                <a:spcPts val="1000"/>
              </a:spcBef>
              <a:tabLst>
                <a:tab pos="7439025" algn="l"/>
              </a:tabLst>
            </a:pPr>
            <a:endParaRPr lang="fr-FR" sz="2800">
              <a:solidFill>
                <a:schemeClr val="tx1">
                  <a:lumMod val="95000"/>
                  <a:lumOff val="5000"/>
                </a:schemeClr>
              </a:solidFill>
              <a:latin typeface="Segoe Pro" panose="020B0502040504020203" pitchFamily="34" charset="0"/>
            </a:endParaRPr>
          </a:p>
        </p:txBody>
      </p:sp>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EBB2A078-8CC4-3073-2C18-7E26E49A276C}"/>
                  </a:ext>
                </a:extLst>
              </p:cNvPr>
              <p:cNvGraphicFramePr>
                <a:graphicFrameLocks noChangeAspect="1"/>
              </p:cNvGraphicFramePr>
              <p:nvPr>
                <p:extLst>
                  <p:ext uri="{D42A27DB-BD31-4B8C-83A1-F6EECF244321}">
                    <p14:modId xmlns:p14="http://schemas.microsoft.com/office/powerpoint/2010/main" val="109287283"/>
                  </p:ext>
                </p:extLst>
              </p:nvPr>
            </p:nvGraphicFramePr>
            <p:xfrm>
              <a:off x="0" y="4965023"/>
              <a:ext cx="3365292" cy="1892977"/>
            </p:xfrm>
            <a:graphic>
              <a:graphicData uri="http://schemas.microsoft.com/office/powerpoint/2016/slidezoom">
                <pslz:sldZm>
                  <pslz:sldZmObj sldId="2147478282" cId="3871182260">
                    <pslz:zmPr id="{6E17305E-B25E-4C8C-BB7A-F8139AC9EFC6}" returnToParent="0" transitionDur="1000">
                      <p166:blipFill xmlns:p166="http://schemas.microsoft.com/office/powerpoint/2016/6/main">
                        <a:blip r:embed="rId3"/>
                        <a:stretch>
                          <a:fillRect/>
                        </a:stretch>
                      </p166:blipFill>
                      <p166:spPr xmlns:p166="http://schemas.microsoft.com/office/powerpoint/2016/6/main">
                        <a:xfrm>
                          <a:off x="0" y="0"/>
                          <a:ext cx="3365292" cy="1892977"/>
                        </a:xfrm>
                        <a:prstGeom prst="rect">
                          <a:avLst/>
                        </a:prstGeom>
                        <a:ln w="3175">
                          <a:solidFill>
                            <a:prstClr val="ltGray"/>
                          </a:solidFill>
                        </a:ln>
                      </p166:spPr>
                    </pslz:zmPr>
                  </pslz:sldZmObj>
                </pslz:sldZm>
              </a:graphicData>
            </a:graphic>
          </p:graphicFrame>
        </mc:Choice>
        <mc:Fallback>
          <p:pic>
            <p:nvPicPr>
              <p:cNvPr id="8" name="Slide Zoom 7">
                <a:extLst>
                  <a:ext uri="{FF2B5EF4-FFF2-40B4-BE49-F238E27FC236}">
                    <a16:creationId xmlns:a16="http://schemas.microsoft.com/office/drawing/2014/main" id="{EBB2A078-8CC4-3073-2C18-7E26E49A276C}"/>
                  </a:ext>
                </a:extLst>
              </p:cNvPr>
              <p:cNvPicPr>
                <a:picLocks noGrp="1" noRot="1" noChangeAspect="1" noMove="1" noResize="1" noEditPoints="1" noAdjustHandles="1" noChangeArrowheads="1" noChangeShapeType="1"/>
              </p:cNvPicPr>
              <p:nvPr/>
            </p:nvPicPr>
            <p:blipFill>
              <a:blip r:embed="rId3"/>
              <a:stretch>
                <a:fillRect/>
              </a:stretch>
            </p:blipFill>
            <p:spPr>
              <a:xfrm>
                <a:off x="0" y="4965023"/>
                <a:ext cx="3365292" cy="1892977"/>
              </a:xfrm>
              <a:prstGeom prst="rect">
                <a:avLst/>
              </a:prstGeom>
              <a:ln w="3175">
                <a:solidFill>
                  <a:prstClr val="ltGray"/>
                </a:solidFill>
              </a:ln>
            </p:spPr>
          </p:pic>
        </mc:Fallback>
      </mc:AlternateContent>
      <p:sp>
        <p:nvSpPr>
          <p:cNvPr id="10" name="TextBox 9">
            <a:extLst>
              <a:ext uri="{FF2B5EF4-FFF2-40B4-BE49-F238E27FC236}">
                <a16:creationId xmlns:a16="http://schemas.microsoft.com/office/drawing/2014/main" id="{CAFBC7EE-C62B-564B-94F8-BBA266669111}"/>
              </a:ext>
            </a:extLst>
          </p:cNvPr>
          <p:cNvSpPr txBox="1"/>
          <p:nvPr/>
        </p:nvSpPr>
        <p:spPr>
          <a:xfrm>
            <a:off x="3768153" y="6253610"/>
            <a:ext cx="6127228" cy="369332"/>
          </a:xfrm>
          <a:prstGeom prst="rect">
            <a:avLst/>
          </a:prstGeom>
          <a:noFill/>
        </p:spPr>
        <p:txBody>
          <a:bodyPr wrap="square">
            <a:spAutoFit/>
          </a:bodyPr>
          <a:lstStyle/>
          <a:p>
            <a:r>
              <a:rPr lang="fr-FR"/>
              <a:t>Disponible ici : </a:t>
            </a:r>
            <a:r>
              <a:rPr lang="fr-FR">
                <a:hlinkClick r:id="rId4"/>
              </a:rPr>
              <a:t>https://aka.ms/coestarterkit</a:t>
            </a:r>
            <a:r>
              <a:rPr lang="fr-FR"/>
              <a:t> </a:t>
            </a:r>
          </a:p>
        </p:txBody>
      </p:sp>
    </p:spTree>
    <p:extLst>
      <p:ext uri="{BB962C8B-B14F-4D97-AF65-F5344CB8AC3E}">
        <p14:creationId xmlns:p14="http://schemas.microsoft.com/office/powerpoint/2010/main" val="154042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831671A-CEE3-7184-0903-CAA28E69B398}"/>
              </a:ext>
            </a:extLst>
          </p:cNvPr>
          <p:cNvPicPr>
            <a:picLocks noGrp="1" noChangeAspect="1"/>
          </p:cNvPicPr>
          <p:nvPr>
            <p:ph sz="quarter" idx="10"/>
          </p:nvPr>
        </p:nvPicPr>
        <p:blipFill>
          <a:blip r:embed="rId2"/>
          <a:stretch>
            <a:fillRect/>
          </a:stretch>
        </p:blipFill>
        <p:spPr>
          <a:xfrm>
            <a:off x="0" y="0"/>
            <a:ext cx="12192000" cy="6862238"/>
          </a:xfrm>
          <a:prstGeom prst="rect">
            <a:avLst/>
          </a:prstGeom>
        </p:spPr>
      </p:pic>
      <p:sp>
        <p:nvSpPr>
          <p:cNvPr id="7" name="Titre 6">
            <a:extLst>
              <a:ext uri="{FF2B5EF4-FFF2-40B4-BE49-F238E27FC236}">
                <a16:creationId xmlns:a16="http://schemas.microsoft.com/office/drawing/2014/main" id="{6D14811F-EA8C-582E-5638-9E3F11EAA023}"/>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8711822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E4FF7-DB9A-C996-B5E3-86349DC70477}"/>
              </a:ext>
            </a:extLst>
          </p:cNvPr>
          <p:cNvSpPr>
            <a:spLocks noGrp="1"/>
          </p:cNvSpPr>
          <p:nvPr>
            <p:ph type="title"/>
          </p:nvPr>
        </p:nvSpPr>
        <p:spPr>
          <a:xfrm>
            <a:off x="1590261" y="0"/>
            <a:ext cx="8199477" cy="953037"/>
          </a:xfrm>
        </p:spPr>
        <p:txBody>
          <a:bodyPr>
            <a:noAutofit/>
          </a:bodyPr>
          <a:lstStyle/>
          <a:p>
            <a:r>
              <a:rPr lang="fr-FR" sz="3200"/>
              <a:t>Comment voir l’environnement par défaut </a:t>
            </a:r>
          </a:p>
        </p:txBody>
      </p:sp>
      <p:pic>
        <p:nvPicPr>
          <p:cNvPr id="3074" name="Picture 2" descr="See the source image">
            <a:extLst>
              <a:ext uri="{FF2B5EF4-FFF2-40B4-BE49-F238E27FC236}">
                <a16:creationId xmlns:a16="http://schemas.microsoft.com/office/drawing/2014/main" id="{5CB6745C-7C69-8B2A-0EC1-4D5F64425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4" y="790981"/>
            <a:ext cx="8982075" cy="5986202"/>
          </a:xfrm>
          <a:prstGeom prst="rect">
            <a:avLst/>
          </a:prstGeom>
          <a:noFill/>
          <a:extLst>
            <a:ext uri="{909E8E84-426E-40DD-AFC4-6F175D3DCCD1}">
              <a14:hiddenFill xmlns:a14="http://schemas.microsoft.com/office/drawing/2010/main">
                <a:solidFill>
                  <a:srgbClr val="FFFFFF"/>
                </a:solidFill>
              </a14:hiddenFill>
            </a:ext>
          </a:extLst>
        </p:spPr>
      </p:pic>
      <p:sp>
        <p:nvSpPr>
          <p:cNvPr id="6" name="Callout: Line 5">
            <a:extLst>
              <a:ext uri="{FF2B5EF4-FFF2-40B4-BE49-F238E27FC236}">
                <a16:creationId xmlns:a16="http://schemas.microsoft.com/office/drawing/2014/main" id="{F584DDDE-4BF5-35F9-EC06-8F0164DCAC09}"/>
              </a:ext>
            </a:extLst>
          </p:cNvPr>
          <p:cNvSpPr/>
          <p:nvPr/>
        </p:nvSpPr>
        <p:spPr>
          <a:xfrm>
            <a:off x="628651" y="4314825"/>
            <a:ext cx="1581150" cy="1190625"/>
          </a:xfrm>
          <a:prstGeom prst="borderCallout1">
            <a:avLst>
              <a:gd name="adj1" fmla="val 49898"/>
              <a:gd name="adj2" fmla="val 105053"/>
              <a:gd name="adj3" fmla="val 17418"/>
              <a:gd name="adj4" fmla="val 148769"/>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Fuites </a:t>
            </a:r>
            <a:r>
              <a:rPr lang="fr-FR" sz="2400" err="1"/>
              <a:t>controlées</a:t>
            </a:r>
            <a:endParaRPr lang="fr-FR" sz="2400"/>
          </a:p>
        </p:txBody>
      </p:sp>
      <p:sp>
        <p:nvSpPr>
          <p:cNvPr id="7" name="Callout: Line 6">
            <a:extLst>
              <a:ext uri="{FF2B5EF4-FFF2-40B4-BE49-F238E27FC236}">
                <a16:creationId xmlns:a16="http://schemas.microsoft.com/office/drawing/2014/main" id="{EAE031A8-2C5D-A3AB-D51D-59EEC5EF7CC3}"/>
              </a:ext>
            </a:extLst>
          </p:cNvPr>
          <p:cNvSpPr/>
          <p:nvPr/>
        </p:nvSpPr>
        <p:spPr>
          <a:xfrm>
            <a:off x="9391650" y="5505450"/>
            <a:ext cx="1581150" cy="1190625"/>
          </a:xfrm>
          <a:prstGeom prst="borderCallout1">
            <a:avLst>
              <a:gd name="adj1" fmla="val 62698"/>
              <a:gd name="adj2" fmla="val -2778"/>
              <a:gd name="adj3" fmla="val 39018"/>
              <a:gd name="adj4" fmla="val -21712"/>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Risques de blessures réduits</a:t>
            </a:r>
          </a:p>
        </p:txBody>
      </p:sp>
      <p:sp>
        <p:nvSpPr>
          <p:cNvPr id="9" name="Callout: Line 8">
            <a:extLst>
              <a:ext uri="{FF2B5EF4-FFF2-40B4-BE49-F238E27FC236}">
                <a16:creationId xmlns:a16="http://schemas.microsoft.com/office/drawing/2014/main" id="{1236E857-FEAA-DB29-945C-2EB563F2A12D}"/>
              </a:ext>
            </a:extLst>
          </p:cNvPr>
          <p:cNvSpPr/>
          <p:nvPr/>
        </p:nvSpPr>
        <p:spPr>
          <a:xfrm>
            <a:off x="8208587" y="1571625"/>
            <a:ext cx="1745037" cy="1190625"/>
          </a:xfrm>
          <a:prstGeom prst="borderCallout1">
            <a:avLst>
              <a:gd name="adj1" fmla="val 110698"/>
              <a:gd name="adj2" fmla="val 67101"/>
              <a:gd name="adj3" fmla="val 145418"/>
              <a:gd name="adj4" fmla="val 71778"/>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Surveillance active</a:t>
            </a:r>
          </a:p>
        </p:txBody>
      </p:sp>
      <p:sp>
        <p:nvSpPr>
          <p:cNvPr id="10" name="Callout: Line 9">
            <a:extLst>
              <a:ext uri="{FF2B5EF4-FFF2-40B4-BE49-F238E27FC236}">
                <a16:creationId xmlns:a16="http://schemas.microsoft.com/office/drawing/2014/main" id="{E2C2F200-4E98-FAA8-F567-6935BFA9CC62}"/>
              </a:ext>
            </a:extLst>
          </p:cNvPr>
          <p:cNvSpPr/>
          <p:nvPr/>
        </p:nvSpPr>
        <p:spPr>
          <a:xfrm>
            <a:off x="1809751" y="1043256"/>
            <a:ext cx="1745037" cy="1190625"/>
          </a:xfrm>
          <a:prstGeom prst="borderCallout1">
            <a:avLst>
              <a:gd name="adj1" fmla="val 110698"/>
              <a:gd name="adj2" fmla="val 67101"/>
              <a:gd name="adj3" fmla="val 141418"/>
              <a:gd name="adj4" fmla="val 127999"/>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Chemins balisés</a:t>
            </a:r>
          </a:p>
        </p:txBody>
      </p:sp>
      <p:sp>
        <p:nvSpPr>
          <p:cNvPr id="11" name="Callout: Line 10">
            <a:extLst>
              <a:ext uri="{FF2B5EF4-FFF2-40B4-BE49-F238E27FC236}">
                <a16:creationId xmlns:a16="http://schemas.microsoft.com/office/drawing/2014/main" id="{453D58A4-7320-934D-557A-62CCBC113069}"/>
              </a:ext>
            </a:extLst>
          </p:cNvPr>
          <p:cNvSpPr/>
          <p:nvPr/>
        </p:nvSpPr>
        <p:spPr>
          <a:xfrm>
            <a:off x="3899299" y="3719512"/>
            <a:ext cx="1790700" cy="1190625"/>
          </a:xfrm>
          <a:prstGeom prst="borderCallout1">
            <a:avLst>
              <a:gd name="adj1" fmla="val 49898"/>
              <a:gd name="adj2" fmla="val 105053"/>
              <a:gd name="adj3" fmla="val 17969"/>
              <a:gd name="adj4" fmla="val 136604"/>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Liberté de mouvement</a:t>
            </a:r>
          </a:p>
        </p:txBody>
      </p:sp>
      <p:sp>
        <p:nvSpPr>
          <p:cNvPr id="12" name="Callout: Line 11">
            <a:extLst>
              <a:ext uri="{FF2B5EF4-FFF2-40B4-BE49-F238E27FC236}">
                <a16:creationId xmlns:a16="http://schemas.microsoft.com/office/drawing/2014/main" id="{523A1116-2A85-A60B-C1BC-18243BE698BF}"/>
              </a:ext>
            </a:extLst>
          </p:cNvPr>
          <p:cNvSpPr/>
          <p:nvPr/>
        </p:nvSpPr>
        <p:spPr>
          <a:xfrm>
            <a:off x="3605212" y="5652541"/>
            <a:ext cx="1790700" cy="1190625"/>
          </a:xfrm>
          <a:prstGeom prst="borderCallout1">
            <a:avLst>
              <a:gd name="adj1" fmla="val 49898"/>
              <a:gd name="adj2" fmla="val 105053"/>
              <a:gd name="adj3" fmla="val -6582"/>
              <a:gd name="adj4" fmla="val 135767"/>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Espace propre</a:t>
            </a:r>
          </a:p>
        </p:txBody>
      </p:sp>
    </p:spTree>
    <p:extLst>
      <p:ext uri="{BB962C8B-B14F-4D97-AF65-F5344CB8AC3E}">
        <p14:creationId xmlns:p14="http://schemas.microsoft.com/office/powerpoint/2010/main" val="4268123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7667FF-C77F-450D-8B63-C038D12E429A}"/>
              </a:ext>
            </a:extLst>
          </p:cNvPr>
          <p:cNvSpPr>
            <a:spLocks noGrp="1"/>
          </p:cNvSpPr>
          <p:nvPr>
            <p:ph type="title"/>
          </p:nvPr>
        </p:nvSpPr>
        <p:spPr/>
        <p:txBody>
          <a:bodyPr/>
          <a:lstStyle/>
          <a:p>
            <a:r>
              <a:rPr lang="fr-FR"/>
              <a:t>Merci à nos sponsors</a:t>
            </a:r>
          </a:p>
        </p:txBody>
      </p:sp>
      <p:pic>
        <p:nvPicPr>
          <p:cNvPr id="1028" name="Picture 4" descr="Sogeti - Wikipedia">
            <a:extLst>
              <a:ext uri="{FF2B5EF4-FFF2-40B4-BE49-F238E27FC236}">
                <a16:creationId xmlns:a16="http://schemas.microsoft.com/office/drawing/2014/main" id="{87986F52-4542-4F25-9F24-70AB7B55A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88" y="3429000"/>
            <a:ext cx="2137277" cy="11060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a:extLst>
              <a:ext uri="{FF2B5EF4-FFF2-40B4-BE49-F238E27FC236}">
                <a16:creationId xmlns:a16="http://schemas.microsoft.com/office/drawing/2014/main" id="{C558F000-4FFE-8156-D737-BD5769C97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7769" y="648730"/>
            <a:ext cx="4174696" cy="1874707"/>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BE6D5B2D-2141-6CEC-162A-36B1C617E9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6591" y="2589750"/>
            <a:ext cx="1858818" cy="486152"/>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A9465AEA-8AA5-D147-E273-D74C89BED9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510" y="3622906"/>
            <a:ext cx="2935213" cy="1036941"/>
          </a:xfrm>
          <a:prstGeom prst="rect">
            <a:avLst/>
          </a:prstGeom>
        </p:spPr>
      </p:pic>
      <p:pic>
        <p:nvPicPr>
          <p:cNvPr id="16" name="Picture 15" descr="A picture containing clipart&#10;&#10;Description automatically generated">
            <a:extLst>
              <a:ext uri="{FF2B5EF4-FFF2-40B4-BE49-F238E27FC236}">
                <a16:creationId xmlns:a16="http://schemas.microsoft.com/office/drawing/2014/main" id="{77AC6446-0CA3-D19B-8F37-5ADDF435B3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0688" y="2468519"/>
            <a:ext cx="2935213" cy="521816"/>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7A35AEF9-700A-DF5E-9600-522ABC684B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2150" y="3687550"/>
            <a:ext cx="2147279" cy="750254"/>
          </a:xfrm>
          <a:prstGeom prst="rect">
            <a:avLst/>
          </a:prstGeom>
        </p:spPr>
      </p:pic>
      <p:pic>
        <p:nvPicPr>
          <p:cNvPr id="29" name="Picture 28">
            <a:extLst>
              <a:ext uri="{FF2B5EF4-FFF2-40B4-BE49-F238E27FC236}">
                <a16:creationId xmlns:a16="http://schemas.microsoft.com/office/drawing/2014/main" id="{A7C6035A-4BF5-54E1-FB76-3256605401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5409" y="2492277"/>
            <a:ext cx="2353640" cy="692247"/>
          </a:xfrm>
          <a:prstGeom prst="rect">
            <a:avLst/>
          </a:prstGeom>
        </p:spPr>
      </p:pic>
    </p:spTree>
    <p:extLst>
      <p:ext uri="{BB962C8B-B14F-4D97-AF65-F5344CB8AC3E}">
        <p14:creationId xmlns:p14="http://schemas.microsoft.com/office/powerpoint/2010/main" val="86418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E4FF7-DB9A-C996-B5E3-86349DC70477}"/>
              </a:ext>
            </a:extLst>
          </p:cNvPr>
          <p:cNvSpPr>
            <a:spLocks noGrp="1"/>
          </p:cNvSpPr>
          <p:nvPr>
            <p:ph type="title"/>
          </p:nvPr>
        </p:nvSpPr>
        <p:spPr>
          <a:xfrm>
            <a:off x="1590261" y="0"/>
            <a:ext cx="8199477" cy="953037"/>
          </a:xfrm>
        </p:spPr>
        <p:txBody>
          <a:bodyPr>
            <a:noAutofit/>
          </a:bodyPr>
          <a:lstStyle/>
          <a:p>
            <a:r>
              <a:rPr lang="fr-FR" sz="3200"/>
              <a:t>Comment voir l’environnement par défaut </a:t>
            </a:r>
          </a:p>
        </p:txBody>
      </p:sp>
      <p:pic>
        <p:nvPicPr>
          <p:cNvPr id="3074" name="Picture 2" descr="See the source image">
            <a:extLst>
              <a:ext uri="{FF2B5EF4-FFF2-40B4-BE49-F238E27FC236}">
                <a16:creationId xmlns:a16="http://schemas.microsoft.com/office/drawing/2014/main" id="{5CB6745C-7C69-8B2A-0EC1-4D5F64425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4" y="790981"/>
            <a:ext cx="8982075" cy="5986202"/>
          </a:xfrm>
          <a:prstGeom prst="rect">
            <a:avLst/>
          </a:prstGeom>
          <a:noFill/>
          <a:extLst>
            <a:ext uri="{909E8E84-426E-40DD-AFC4-6F175D3DCCD1}">
              <a14:hiddenFill xmlns:a14="http://schemas.microsoft.com/office/drawing/2010/main">
                <a:solidFill>
                  <a:srgbClr val="FFFFFF"/>
                </a:solidFill>
              </a14:hiddenFill>
            </a:ext>
          </a:extLst>
        </p:spPr>
      </p:pic>
      <p:sp>
        <p:nvSpPr>
          <p:cNvPr id="6" name="Callout: Line 5">
            <a:extLst>
              <a:ext uri="{FF2B5EF4-FFF2-40B4-BE49-F238E27FC236}">
                <a16:creationId xmlns:a16="http://schemas.microsoft.com/office/drawing/2014/main" id="{F584DDDE-4BF5-35F9-EC06-8F0164DCAC09}"/>
              </a:ext>
            </a:extLst>
          </p:cNvPr>
          <p:cNvSpPr/>
          <p:nvPr/>
        </p:nvSpPr>
        <p:spPr>
          <a:xfrm>
            <a:off x="628651" y="4314825"/>
            <a:ext cx="1581150" cy="1190625"/>
          </a:xfrm>
          <a:prstGeom prst="borderCallout1">
            <a:avLst>
              <a:gd name="adj1" fmla="val 49898"/>
              <a:gd name="adj2" fmla="val 105053"/>
              <a:gd name="adj3" fmla="val 17418"/>
              <a:gd name="adj4" fmla="val 148769"/>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err="1"/>
              <a:t>Env</a:t>
            </a:r>
            <a:r>
              <a:rPr lang="fr-FR" sz="2400"/>
              <a:t> </a:t>
            </a:r>
            <a:r>
              <a:rPr lang="fr-FR" sz="2400" err="1"/>
              <a:t>access</a:t>
            </a:r>
            <a:r>
              <a:rPr lang="fr-FR" sz="2400"/>
              <a:t> &amp; DLP</a:t>
            </a:r>
          </a:p>
        </p:txBody>
      </p:sp>
      <p:sp>
        <p:nvSpPr>
          <p:cNvPr id="7" name="Callout: Line 6">
            <a:extLst>
              <a:ext uri="{FF2B5EF4-FFF2-40B4-BE49-F238E27FC236}">
                <a16:creationId xmlns:a16="http://schemas.microsoft.com/office/drawing/2014/main" id="{EAE031A8-2C5D-A3AB-D51D-59EEC5EF7CC3}"/>
              </a:ext>
            </a:extLst>
          </p:cNvPr>
          <p:cNvSpPr/>
          <p:nvPr/>
        </p:nvSpPr>
        <p:spPr>
          <a:xfrm>
            <a:off x="9391650" y="5505450"/>
            <a:ext cx="1581150" cy="1190625"/>
          </a:xfrm>
          <a:prstGeom prst="borderCallout1">
            <a:avLst>
              <a:gd name="adj1" fmla="val 62698"/>
              <a:gd name="adj2" fmla="val -2778"/>
              <a:gd name="adj3" fmla="val 39018"/>
              <a:gd name="adj4" fmla="val -21712"/>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Checker, best practices</a:t>
            </a:r>
          </a:p>
        </p:txBody>
      </p:sp>
      <p:sp>
        <p:nvSpPr>
          <p:cNvPr id="9" name="Callout: Line 8">
            <a:extLst>
              <a:ext uri="{FF2B5EF4-FFF2-40B4-BE49-F238E27FC236}">
                <a16:creationId xmlns:a16="http://schemas.microsoft.com/office/drawing/2014/main" id="{1236E857-FEAA-DB29-945C-2EB563F2A12D}"/>
              </a:ext>
            </a:extLst>
          </p:cNvPr>
          <p:cNvSpPr/>
          <p:nvPr/>
        </p:nvSpPr>
        <p:spPr>
          <a:xfrm>
            <a:off x="7944787" y="1571625"/>
            <a:ext cx="2008837" cy="1190625"/>
          </a:xfrm>
          <a:prstGeom prst="borderCallout1">
            <a:avLst>
              <a:gd name="adj1" fmla="val 110698"/>
              <a:gd name="adj2" fmla="val 67101"/>
              <a:gd name="adj3" fmla="val 145418"/>
              <a:gd name="adj4" fmla="val 71778"/>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Change management</a:t>
            </a:r>
          </a:p>
        </p:txBody>
      </p:sp>
      <p:sp>
        <p:nvSpPr>
          <p:cNvPr id="10" name="Callout: Line 9">
            <a:extLst>
              <a:ext uri="{FF2B5EF4-FFF2-40B4-BE49-F238E27FC236}">
                <a16:creationId xmlns:a16="http://schemas.microsoft.com/office/drawing/2014/main" id="{E2C2F200-4E98-FAA8-F567-6935BFA9CC62}"/>
              </a:ext>
            </a:extLst>
          </p:cNvPr>
          <p:cNvSpPr/>
          <p:nvPr/>
        </p:nvSpPr>
        <p:spPr>
          <a:xfrm>
            <a:off x="1809751" y="1043256"/>
            <a:ext cx="1745037" cy="1190625"/>
          </a:xfrm>
          <a:prstGeom prst="borderCallout1">
            <a:avLst>
              <a:gd name="adj1" fmla="val 110698"/>
              <a:gd name="adj2" fmla="val 67101"/>
              <a:gd name="adj3" fmla="val 141418"/>
              <a:gd name="adj4" fmla="val 127999"/>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Pre-</a:t>
            </a:r>
            <a:r>
              <a:rPr lang="fr-FR" sz="2400" err="1"/>
              <a:t>Packaged</a:t>
            </a:r>
            <a:endParaRPr lang="fr-FR" sz="2400"/>
          </a:p>
          <a:p>
            <a:pPr algn="ctr"/>
            <a:r>
              <a:rPr lang="fr-FR" sz="2400" err="1"/>
              <a:t>Resources</a:t>
            </a:r>
            <a:endParaRPr lang="fr-FR" sz="2400"/>
          </a:p>
        </p:txBody>
      </p:sp>
      <p:sp>
        <p:nvSpPr>
          <p:cNvPr id="3" name="Callout: Line 2">
            <a:extLst>
              <a:ext uri="{FF2B5EF4-FFF2-40B4-BE49-F238E27FC236}">
                <a16:creationId xmlns:a16="http://schemas.microsoft.com/office/drawing/2014/main" id="{6688CD09-696F-4E70-ECEA-3486C5F5A4FE}"/>
              </a:ext>
            </a:extLst>
          </p:cNvPr>
          <p:cNvSpPr/>
          <p:nvPr/>
        </p:nvSpPr>
        <p:spPr>
          <a:xfrm>
            <a:off x="3740046" y="3719512"/>
            <a:ext cx="1949953" cy="1190625"/>
          </a:xfrm>
          <a:prstGeom prst="borderCallout1">
            <a:avLst>
              <a:gd name="adj1" fmla="val 49898"/>
              <a:gd name="adj2" fmla="val 105053"/>
              <a:gd name="adj3" fmla="val 17969"/>
              <a:gd name="adj4" fmla="val 136604"/>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t>Small use cases are not </a:t>
            </a:r>
            <a:r>
              <a:rPr lang="fr-FR" sz="2400" err="1"/>
              <a:t>managed</a:t>
            </a:r>
            <a:endParaRPr lang="fr-FR" sz="2400"/>
          </a:p>
        </p:txBody>
      </p:sp>
      <p:sp>
        <p:nvSpPr>
          <p:cNvPr id="4" name="Callout: Line 3">
            <a:extLst>
              <a:ext uri="{FF2B5EF4-FFF2-40B4-BE49-F238E27FC236}">
                <a16:creationId xmlns:a16="http://schemas.microsoft.com/office/drawing/2014/main" id="{A7EEAB2F-AFD7-AE71-61F1-BCAC06F7D1C2}"/>
              </a:ext>
            </a:extLst>
          </p:cNvPr>
          <p:cNvSpPr/>
          <p:nvPr/>
        </p:nvSpPr>
        <p:spPr>
          <a:xfrm>
            <a:off x="3605212" y="5652541"/>
            <a:ext cx="1790700" cy="1190625"/>
          </a:xfrm>
          <a:prstGeom prst="borderCallout1">
            <a:avLst>
              <a:gd name="adj1" fmla="val 49898"/>
              <a:gd name="adj2" fmla="val 105053"/>
              <a:gd name="adj3" fmla="val -6582"/>
              <a:gd name="adj4" fmla="val 135767"/>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err="1"/>
              <a:t>Unused</a:t>
            </a:r>
            <a:r>
              <a:rPr lang="fr-FR" sz="2400"/>
              <a:t> </a:t>
            </a:r>
            <a:r>
              <a:rPr lang="fr-FR" sz="2400" err="1"/>
              <a:t>resources</a:t>
            </a:r>
            <a:r>
              <a:rPr lang="fr-FR" sz="2400"/>
              <a:t> are </a:t>
            </a:r>
            <a:r>
              <a:rPr lang="fr-FR" sz="2400" err="1"/>
              <a:t>removed</a:t>
            </a:r>
            <a:endParaRPr lang="fr-FR" sz="2400"/>
          </a:p>
        </p:txBody>
      </p:sp>
    </p:spTree>
    <p:extLst>
      <p:ext uri="{BB962C8B-B14F-4D97-AF65-F5344CB8AC3E}">
        <p14:creationId xmlns:p14="http://schemas.microsoft.com/office/powerpoint/2010/main" val="3726980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E4FF7-DB9A-C996-B5E3-86349DC70477}"/>
              </a:ext>
            </a:extLst>
          </p:cNvPr>
          <p:cNvSpPr>
            <a:spLocks noGrp="1"/>
          </p:cNvSpPr>
          <p:nvPr>
            <p:ph type="title"/>
          </p:nvPr>
        </p:nvSpPr>
        <p:spPr>
          <a:xfrm>
            <a:off x="1590261" y="0"/>
            <a:ext cx="8535595" cy="953037"/>
          </a:xfrm>
        </p:spPr>
        <p:txBody>
          <a:bodyPr>
            <a:noAutofit/>
          </a:bodyPr>
          <a:lstStyle/>
          <a:p>
            <a:r>
              <a:rPr lang="fr-FR" sz="3200"/>
              <a:t>Comment voir la stratégie d’environnements</a:t>
            </a:r>
          </a:p>
        </p:txBody>
      </p:sp>
      <p:pic>
        <p:nvPicPr>
          <p:cNvPr id="3074" name="Picture 2" descr="See the source image">
            <a:extLst>
              <a:ext uri="{FF2B5EF4-FFF2-40B4-BE49-F238E27FC236}">
                <a16:creationId xmlns:a16="http://schemas.microsoft.com/office/drawing/2014/main" id="{5CB6745C-7C69-8B2A-0EC1-4D5F64425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75" y="1413544"/>
            <a:ext cx="4023937" cy="268179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Afficher l’image source">
            <a:extLst>
              <a:ext uri="{FF2B5EF4-FFF2-40B4-BE49-F238E27FC236}">
                <a16:creationId xmlns:a16="http://schemas.microsoft.com/office/drawing/2014/main" id="{F9DEF771-E402-E714-C10D-0B1DC2FBB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240" y="1413544"/>
            <a:ext cx="3575729" cy="268179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fficher l’image source">
            <a:extLst>
              <a:ext uri="{FF2B5EF4-FFF2-40B4-BE49-F238E27FC236}">
                <a16:creationId xmlns:a16="http://schemas.microsoft.com/office/drawing/2014/main" id="{FFA47594-BAF8-AB0E-A855-603A21DD1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8797" y="1413544"/>
            <a:ext cx="4230318" cy="264394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Afficher l’image source">
            <a:extLst>
              <a:ext uri="{FF2B5EF4-FFF2-40B4-BE49-F238E27FC236}">
                <a16:creationId xmlns:a16="http://schemas.microsoft.com/office/drawing/2014/main" id="{A87DE11A-633D-E525-A59B-99FCDFD81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1673" y="2951018"/>
            <a:ext cx="5432770" cy="3721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04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E4FF7-DB9A-C996-B5E3-86349DC70477}"/>
              </a:ext>
            </a:extLst>
          </p:cNvPr>
          <p:cNvSpPr>
            <a:spLocks noGrp="1"/>
          </p:cNvSpPr>
          <p:nvPr>
            <p:ph type="title"/>
          </p:nvPr>
        </p:nvSpPr>
        <p:spPr>
          <a:xfrm>
            <a:off x="1590261" y="0"/>
            <a:ext cx="8535595" cy="953037"/>
          </a:xfrm>
        </p:spPr>
        <p:txBody>
          <a:bodyPr>
            <a:noAutofit/>
          </a:bodyPr>
          <a:lstStyle/>
          <a:p>
            <a:r>
              <a:rPr lang="fr-FR" sz="3200"/>
              <a:t>Comment voir Le Change Management</a:t>
            </a:r>
          </a:p>
        </p:txBody>
      </p:sp>
      <p:pic>
        <p:nvPicPr>
          <p:cNvPr id="8" name="Picture 4" descr="Wahoo Parc | Jeux et trampolines couverts pour enfants à Servon en  Seine-et-Marne (77) | Le parc">
            <a:extLst>
              <a:ext uri="{FF2B5EF4-FFF2-40B4-BE49-F238E27FC236}">
                <a16:creationId xmlns:a16="http://schemas.microsoft.com/office/drawing/2014/main" id="{33E52735-6E5F-57D8-AABB-0BD4D1EF09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3881" y="1602319"/>
            <a:ext cx="4812657" cy="3200418"/>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3">
            <a:extLst>
              <a:ext uri="{FF2B5EF4-FFF2-40B4-BE49-F238E27FC236}">
                <a16:creationId xmlns:a16="http://schemas.microsoft.com/office/drawing/2014/main" id="{F47014D8-5335-DC37-0D16-F2741CFD1ACE}"/>
              </a:ext>
            </a:extLst>
          </p:cNvPr>
          <p:cNvPicPr>
            <a:picLocks noChangeAspect="1"/>
          </p:cNvPicPr>
          <p:nvPr/>
        </p:nvPicPr>
        <p:blipFill>
          <a:blip r:embed="rId3"/>
          <a:stretch>
            <a:fillRect/>
          </a:stretch>
        </p:blipFill>
        <p:spPr>
          <a:xfrm>
            <a:off x="5516499" y="1602319"/>
            <a:ext cx="6067089" cy="3191542"/>
          </a:xfrm>
          <a:prstGeom prst="rect">
            <a:avLst/>
          </a:prstGeom>
          <a:noFill/>
        </p:spPr>
      </p:pic>
      <p:sp>
        <p:nvSpPr>
          <p:cNvPr id="12" name="TextBox 11">
            <a:extLst>
              <a:ext uri="{FF2B5EF4-FFF2-40B4-BE49-F238E27FC236}">
                <a16:creationId xmlns:a16="http://schemas.microsoft.com/office/drawing/2014/main" id="{317A6038-B3E6-B242-5EBE-B60B9E2A14F3}"/>
              </a:ext>
            </a:extLst>
          </p:cNvPr>
          <p:cNvSpPr txBox="1"/>
          <p:nvPr/>
        </p:nvSpPr>
        <p:spPr>
          <a:xfrm>
            <a:off x="2405921" y="5071015"/>
            <a:ext cx="1986197" cy="369332"/>
          </a:xfrm>
          <a:prstGeom prst="rect">
            <a:avLst/>
          </a:prstGeom>
          <a:noFill/>
        </p:spPr>
        <p:txBody>
          <a:bodyPr wrap="square" rtlCol="0">
            <a:spAutoFit/>
          </a:bodyPr>
          <a:lstStyle/>
          <a:p>
            <a:r>
              <a:rPr lang="fr-FR"/>
              <a:t>Administrateurs</a:t>
            </a:r>
          </a:p>
        </p:txBody>
      </p:sp>
      <p:sp>
        <p:nvSpPr>
          <p:cNvPr id="13" name="TextBox 12">
            <a:extLst>
              <a:ext uri="{FF2B5EF4-FFF2-40B4-BE49-F238E27FC236}">
                <a16:creationId xmlns:a16="http://schemas.microsoft.com/office/drawing/2014/main" id="{96C529E1-E9BC-5E04-FC8D-3D850352BEF3}"/>
              </a:ext>
            </a:extLst>
          </p:cNvPr>
          <p:cNvSpPr txBox="1"/>
          <p:nvPr/>
        </p:nvSpPr>
        <p:spPr>
          <a:xfrm>
            <a:off x="7799884" y="5148464"/>
            <a:ext cx="1986197" cy="369332"/>
          </a:xfrm>
          <a:prstGeom prst="rect">
            <a:avLst/>
          </a:prstGeom>
          <a:noFill/>
        </p:spPr>
        <p:txBody>
          <a:bodyPr wrap="square" rtlCol="0">
            <a:spAutoFit/>
          </a:bodyPr>
          <a:lstStyle/>
          <a:p>
            <a:r>
              <a:rPr lang="fr-FR"/>
              <a:t>Animateurs</a:t>
            </a:r>
          </a:p>
        </p:txBody>
      </p:sp>
    </p:spTree>
    <p:extLst>
      <p:ext uri="{BB962C8B-B14F-4D97-AF65-F5344CB8AC3E}">
        <p14:creationId xmlns:p14="http://schemas.microsoft.com/office/powerpoint/2010/main" val="1533032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E4FF7-DB9A-C996-B5E3-86349DC70477}"/>
              </a:ext>
            </a:extLst>
          </p:cNvPr>
          <p:cNvSpPr>
            <a:spLocks noGrp="1"/>
          </p:cNvSpPr>
          <p:nvPr>
            <p:ph type="title"/>
          </p:nvPr>
        </p:nvSpPr>
        <p:spPr>
          <a:xfrm>
            <a:off x="1590261" y="0"/>
            <a:ext cx="8535595" cy="953037"/>
          </a:xfrm>
        </p:spPr>
        <p:txBody>
          <a:bodyPr>
            <a:noAutofit/>
          </a:bodyPr>
          <a:lstStyle/>
          <a:p>
            <a:r>
              <a:rPr lang="fr-FR" sz="3200"/>
              <a:t>Comment Accueillir vos utilisateurs</a:t>
            </a:r>
          </a:p>
        </p:txBody>
      </p:sp>
      <p:pic>
        <p:nvPicPr>
          <p:cNvPr id="12290" name="Picture 2" descr="Afficher l’image source">
            <a:extLst>
              <a:ext uri="{FF2B5EF4-FFF2-40B4-BE49-F238E27FC236}">
                <a16:creationId xmlns:a16="http://schemas.microsoft.com/office/drawing/2014/main" id="{4EB1B2F9-A533-71C2-F94C-5A801EE05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550" y="1154242"/>
            <a:ext cx="9411325" cy="529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004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282087-D262-F19F-81DA-7C6A729CD11E}"/>
              </a:ext>
            </a:extLst>
          </p:cNvPr>
          <p:cNvSpPr>
            <a:spLocks noGrp="1"/>
          </p:cNvSpPr>
          <p:nvPr>
            <p:ph type="title"/>
          </p:nvPr>
        </p:nvSpPr>
        <p:spPr/>
        <p:txBody>
          <a:bodyPr/>
          <a:lstStyle/>
          <a:p>
            <a:r>
              <a:rPr lang="fr-FR"/>
              <a:t>Trop de procédures…</a:t>
            </a:r>
          </a:p>
        </p:txBody>
      </p:sp>
      <p:pic>
        <p:nvPicPr>
          <p:cNvPr id="1026" name="Picture 2" descr="Afficher l’image source">
            <a:extLst>
              <a:ext uri="{FF2B5EF4-FFF2-40B4-BE49-F238E27FC236}">
                <a16:creationId xmlns:a16="http://schemas.microsoft.com/office/drawing/2014/main" id="{FC941CEE-F117-A732-A589-4CE45D2225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03388" y="1059738"/>
            <a:ext cx="8185223" cy="563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234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282087-D262-F19F-81DA-7C6A729CD11E}"/>
              </a:ext>
            </a:extLst>
          </p:cNvPr>
          <p:cNvSpPr>
            <a:spLocks noGrp="1"/>
          </p:cNvSpPr>
          <p:nvPr>
            <p:ph type="title"/>
          </p:nvPr>
        </p:nvSpPr>
        <p:spPr>
          <a:xfrm>
            <a:off x="2358801" y="224853"/>
            <a:ext cx="7474397" cy="953037"/>
          </a:xfrm>
        </p:spPr>
        <p:txBody>
          <a:bodyPr>
            <a:normAutofit/>
          </a:bodyPr>
          <a:lstStyle/>
          <a:p>
            <a:r>
              <a:rPr lang="fr-FR"/>
              <a:t>Adaptez votre stratégie</a:t>
            </a:r>
          </a:p>
        </p:txBody>
      </p:sp>
      <p:pic>
        <p:nvPicPr>
          <p:cNvPr id="4" name="Picture 2" descr="See the source image">
            <a:extLst>
              <a:ext uri="{FF2B5EF4-FFF2-40B4-BE49-F238E27FC236}">
                <a16:creationId xmlns:a16="http://schemas.microsoft.com/office/drawing/2014/main" id="{12B60781-4BA6-147B-5692-532FCB1F7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070" y="2818748"/>
            <a:ext cx="5737911" cy="322757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Afficher l’image source">
            <a:extLst>
              <a:ext uri="{FF2B5EF4-FFF2-40B4-BE49-F238E27FC236}">
                <a16:creationId xmlns:a16="http://schemas.microsoft.com/office/drawing/2014/main" id="{45A91728-5107-C00A-EF3C-CE18AFAF37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58" r="6961"/>
          <a:stretch/>
        </p:blipFill>
        <p:spPr bwMode="auto">
          <a:xfrm>
            <a:off x="0" y="2818748"/>
            <a:ext cx="5956821" cy="3227575"/>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0C80B45C-4A28-9E41-4559-3336A75D7CFA}"/>
              </a:ext>
            </a:extLst>
          </p:cNvPr>
          <p:cNvSpPr txBox="1">
            <a:spLocks/>
          </p:cNvSpPr>
          <p:nvPr/>
        </p:nvSpPr>
        <p:spPr>
          <a:xfrm>
            <a:off x="1524575" y="1632073"/>
            <a:ext cx="3432399" cy="865016"/>
          </a:xfrm>
          <a:prstGeom prst="rect">
            <a:avLst/>
          </a:prstGeom>
          <a:solidFill>
            <a:schemeClr val="bg1">
              <a:alpha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cap="small" baseline="0">
                <a:solidFill>
                  <a:schemeClr val="tx1">
                    <a:lumMod val="95000"/>
                    <a:lumOff val="5000"/>
                  </a:schemeClr>
                </a:solidFill>
                <a:latin typeface="Segoe Pro Semibold" panose="020B0702040504020203" pitchFamily="34" charset="0"/>
                <a:ea typeface="+mj-ea"/>
                <a:cs typeface="+mj-cs"/>
              </a:defRPr>
            </a:lvl1pPr>
          </a:lstStyle>
          <a:p>
            <a:pPr algn="ctr"/>
            <a:r>
              <a:rPr lang="fr-FR" sz="2400"/>
              <a:t>Use Case</a:t>
            </a:r>
          </a:p>
          <a:p>
            <a:pPr algn="ctr"/>
            <a:r>
              <a:rPr lang="fr-FR" sz="2400" err="1"/>
              <a:t>driven</a:t>
            </a:r>
            <a:endParaRPr lang="fr-FR" sz="2400"/>
          </a:p>
        </p:txBody>
      </p:sp>
      <p:sp>
        <p:nvSpPr>
          <p:cNvPr id="6" name="Titre 1">
            <a:extLst>
              <a:ext uri="{FF2B5EF4-FFF2-40B4-BE49-F238E27FC236}">
                <a16:creationId xmlns:a16="http://schemas.microsoft.com/office/drawing/2014/main" id="{DCC0DC80-44E1-51AD-95AD-27296587A5B4}"/>
              </a:ext>
            </a:extLst>
          </p:cNvPr>
          <p:cNvSpPr txBox="1">
            <a:spLocks/>
          </p:cNvSpPr>
          <p:nvPr/>
        </p:nvSpPr>
        <p:spPr>
          <a:xfrm>
            <a:off x="7740497" y="1588063"/>
            <a:ext cx="3432399" cy="953037"/>
          </a:xfrm>
          <a:prstGeom prst="rect">
            <a:avLst/>
          </a:prstGeom>
          <a:solidFill>
            <a:schemeClr val="bg1">
              <a:alpha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cap="small" baseline="0">
                <a:solidFill>
                  <a:schemeClr val="tx1">
                    <a:lumMod val="95000"/>
                    <a:lumOff val="5000"/>
                  </a:schemeClr>
                </a:solidFill>
                <a:latin typeface="Segoe Pro Semibold" panose="020B0702040504020203" pitchFamily="34" charset="0"/>
                <a:ea typeface="+mj-ea"/>
                <a:cs typeface="+mj-cs"/>
              </a:defRPr>
            </a:lvl1pPr>
          </a:lstStyle>
          <a:p>
            <a:pPr algn="ctr"/>
            <a:r>
              <a:rPr lang="fr-FR" sz="2400"/>
              <a:t>Platform</a:t>
            </a:r>
          </a:p>
          <a:p>
            <a:pPr algn="ctr"/>
            <a:r>
              <a:rPr lang="fr-FR" sz="2400" err="1"/>
              <a:t>driven</a:t>
            </a:r>
            <a:endParaRPr lang="fr-FR" sz="2400"/>
          </a:p>
        </p:txBody>
      </p:sp>
    </p:spTree>
    <p:extLst>
      <p:ext uri="{BB962C8B-B14F-4D97-AF65-F5344CB8AC3E}">
        <p14:creationId xmlns:p14="http://schemas.microsoft.com/office/powerpoint/2010/main" val="186017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452B-D303-2C70-DC50-1F17CA4B18A1}"/>
              </a:ext>
            </a:extLst>
          </p:cNvPr>
          <p:cNvSpPr>
            <a:spLocks noGrp="1"/>
          </p:cNvSpPr>
          <p:nvPr>
            <p:ph type="title"/>
          </p:nvPr>
        </p:nvSpPr>
        <p:spPr/>
        <p:txBody>
          <a:bodyPr/>
          <a:lstStyle/>
          <a:p>
            <a:pPr algn="ctr"/>
            <a:r>
              <a:rPr lang="fr-FR"/>
              <a:t>Mission du </a:t>
            </a:r>
            <a:r>
              <a:rPr lang="fr-FR" err="1"/>
              <a:t>CoE</a:t>
            </a:r>
            <a:endParaRPr lang="fr-FR"/>
          </a:p>
        </p:txBody>
      </p:sp>
      <p:sp>
        <p:nvSpPr>
          <p:cNvPr id="3" name="Content Placeholder 2">
            <a:extLst>
              <a:ext uri="{FF2B5EF4-FFF2-40B4-BE49-F238E27FC236}">
                <a16:creationId xmlns:a16="http://schemas.microsoft.com/office/drawing/2014/main" id="{D1E2E475-5AAF-A0D1-EB26-75CC0E46A6FE}"/>
              </a:ext>
            </a:extLst>
          </p:cNvPr>
          <p:cNvSpPr>
            <a:spLocks noGrp="1"/>
          </p:cNvSpPr>
          <p:nvPr>
            <p:ph idx="1"/>
          </p:nvPr>
        </p:nvSpPr>
        <p:spPr>
          <a:xfrm>
            <a:off x="1504805" y="1326061"/>
            <a:ext cx="9095468" cy="2264084"/>
          </a:xfrm>
        </p:spPr>
        <p:txBody>
          <a:bodyPr>
            <a:normAutofit/>
          </a:bodyPr>
          <a:lstStyle/>
          <a:p>
            <a:pPr algn="ctr"/>
            <a:r>
              <a:rPr lang="fr-FR"/>
              <a:t>Maximiser la valeur apportée par la plateforme, tout en respectant les contraintes liées contexte </a:t>
            </a:r>
          </a:p>
          <a:p>
            <a:pPr algn="ctr"/>
            <a:r>
              <a:rPr lang="fr-FR" sz="2000"/>
              <a:t>(sécurité, compliance, architecture, cout, </a:t>
            </a:r>
            <a:r>
              <a:rPr lang="fr-FR" sz="2000" err="1"/>
              <a:t>etc</a:t>
            </a:r>
            <a:r>
              <a:rPr lang="fr-FR" sz="2000"/>
              <a:t>)</a:t>
            </a:r>
          </a:p>
        </p:txBody>
      </p:sp>
      <p:sp>
        <p:nvSpPr>
          <p:cNvPr id="5" name="TextBox 4">
            <a:extLst>
              <a:ext uri="{FF2B5EF4-FFF2-40B4-BE49-F238E27FC236}">
                <a16:creationId xmlns:a16="http://schemas.microsoft.com/office/drawing/2014/main" id="{689E12E4-DB35-4E95-1AEC-556B977D3162}"/>
              </a:ext>
            </a:extLst>
          </p:cNvPr>
          <p:cNvSpPr txBox="1"/>
          <p:nvPr/>
        </p:nvSpPr>
        <p:spPr>
          <a:xfrm>
            <a:off x="2506610" y="3724659"/>
            <a:ext cx="8445408" cy="954107"/>
          </a:xfrm>
          <a:prstGeom prst="rect">
            <a:avLst/>
          </a:prstGeom>
          <a:noFill/>
        </p:spPr>
        <p:txBody>
          <a:bodyPr wrap="square">
            <a:spAutoFit/>
          </a:bodyPr>
          <a:lstStyle/>
          <a:p>
            <a:pPr algn="ctr"/>
            <a:r>
              <a:rPr lang="fr-FR" sz="2800" err="1"/>
              <a:t>Empower</a:t>
            </a:r>
            <a:r>
              <a:rPr lang="fr-FR" sz="2800"/>
              <a:t> </a:t>
            </a:r>
            <a:r>
              <a:rPr lang="fr-FR" sz="2800" err="1"/>
              <a:t>every</a:t>
            </a:r>
            <a:r>
              <a:rPr lang="fr-FR" sz="2800"/>
              <a:t> user and </a:t>
            </a:r>
            <a:r>
              <a:rPr lang="fr-FR" sz="2800" err="1"/>
              <a:t>every</a:t>
            </a:r>
            <a:r>
              <a:rPr lang="fr-FR" sz="2800"/>
              <a:t> business unit in the </a:t>
            </a:r>
            <a:r>
              <a:rPr lang="fr-FR" sz="2800" err="1"/>
              <a:t>company</a:t>
            </a:r>
            <a:r>
              <a:rPr lang="fr-FR" sz="2800"/>
              <a:t> to </a:t>
            </a:r>
            <a:r>
              <a:rPr lang="fr-FR" sz="2800" err="1"/>
              <a:t>achieve</a:t>
            </a:r>
            <a:r>
              <a:rPr lang="fr-FR" sz="2800"/>
              <a:t> more </a:t>
            </a:r>
            <a:r>
              <a:rPr lang="fr-FR" sz="2800" i="1" err="1"/>
              <a:t>with</a:t>
            </a:r>
            <a:r>
              <a:rPr lang="fr-FR" sz="2800" i="1"/>
              <a:t> Power Platform</a:t>
            </a:r>
          </a:p>
        </p:txBody>
      </p:sp>
      <p:pic>
        <p:nvPicPr>
          <p:cNvPr id="6" name="Grafik 1" descr="Headshot of Satya Nadella, CEO Microsoft">
            <a:extLst>
              <a:ext uri="{FF2B5EF4-FFF2-40B4-BE49-F238E27FC236}">
                <a16:creationId xmlns:a16="http://schemas.microsoft.com/office/drawing/2014/main" id="{636A9BA6-5469-F0EF-82F9-7B682DE2D6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141" r="-5551"/>
          <a:stretch/>
        </p:blipFill>
        <p:spPr>
          <a:xfrm>
            <a:off x="98910" y="2072500"/>
            <a:ext cx="2907525" cy="4792927"/>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427930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843315A-F2CC-4FEE-967E-674C34C11AB3}"/>
              </a:ext>
            </a:extLst>
          </p:cNvPr>
          <p:cNvSpPr>
            <a:spLocks noGrp="1"/>
          </p:cNvSpPr>
          <p:nvPr>
            <p:ph type="title"/>
          </p:nvPr>
        </p:nvSpPr>
        <p:spPr>
          <a:xfrm>
            <a:off x="2689600" y="2295308"/>
            <a:ext cx="6708564" cy="1325563"/>
          </a:xfrm>
        </p:spPr>
        <p:txBody>
          <a:bodyPr>
            <a:normAutofit fontScale="90000"/>
          </a:bodyPr>
          <a:lstStyle/>
          <a:p>
            <a:r>
              <a:rPr lang="fr-FR"/>
              <a:t>Merci pour votre attention.</a:t>
            </a:r>
            <a:br>
              <a:rPr lang="fr-FR"/>
            </a:br>
            <a:r>
              <a:rPr lang="fr-FR"/>
              <a:t>Donnez-nous votre avis !</a:t>
            </a:r>
          </a:p>
        </p:txBody>
      </p:sp>
      <p:pic>
        <p:nvPicPr>
          <p:cNvPr id="2" name="Image 1">
            <a:extLst>
              <a:ext uri="{FF2B5EF4-FFF2-40B4-BE49-F238E27FC236}">
                <a16:creationId xmlns:a16="http://schemas.microsoft.com/office/drawing/2014/main" id="{2E94E185-4993-4E60-B003-D19BECAB9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962" y="3861725"/>
            <a:ext cx="1017982" cy="1017982"/>
          </a:xfrm>
          <a:prstGeom prst="rect">
            <a:avLst/>
          </a:prstGeom>
        </p:spPr>
      </p:pic>
      <p:pic>
        <p:nvPicPr>
          <p:cNvPr id="3" name="Picture 2">
            <a:extLst>
              <a:ext uri="{FF2B5EF4-FFF2-40B4-BE49-F238E27FC236}">
                <a16:creationId xmlns:a16="http://schemas.microsoft.com/office/drawing/2014/main" id="{69ECAF3E-5E12-508E-8F89-A71FD986CEFB}"/>
              </a:ext>
            </a:extLst>
          </p:cNvPr>
          <p:cNvPicPr>
            <a:picLocks noChangeAspect="1"/>
          </p:cNvPicPr>
          <p:nvPr/>
        </p:nvPicPr>
        <p:blipFill>
          <a:blip r:embed="rId3"/>
          <a:stretch>
            <a:fillRect/>
          </a:stretch>
        </p:blipFill>
        <p:spPr>
          <a:xfrm>
            <a:off x="4606067" y="47896"/>
            <a:ext cx="2228648" cy="2243818"/>
          </a:xfrm>
          <a:prstGeom prst="rect">
            <a:avLst/>
          </a:prstGeom>
        </p:spPr>
      </p:pic>
    </p:spTree>
    <p:extLst>
      <p:ext uri="{BB962C8B-B14F-4D97-AF65-F5344CB8AC3E}">
        <p14:creationId xmlns:p14="http://schemas.microsoft.com/office/powerpoint/2010/main" val="1434463145"/>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7667FF-C77F-450D-8B63-C038D12E429A}"/>
              </a:ext>
            </a:extLst>
          </p:cNvPr>
          <p:cNvSpPr>
            <a:spLocks noGrp="1"/>
          </p:cNvSpPr>
          <p:nvPr>
            <p:ph type="title"/>
          </p:nvPr>
        </p:nvSpPr>
        <p:spPr/>
        <p:txBody>
          <a:bodyPr/>
          <a:lstStyle/>
          <a:p>
            <a:r>
              <a:rPr lang="fr-FR"/>
              <a:t>Merci à nos sponsors</a:t>
            </a:r>
          </a:p>
        </p:txBody>
      </p:sp>
      <p:pic>
        <p:nvPicPr>
          <p:cNvPr id="12" name="Picture 11" descr="Logo&#10;&#10;Description automatically generated">
            <a:extLst>
              <a:ext uri="{FF2B5EF4-FFF2-40B4-BE49-F238E27FC236}">
                <a16:creationId xmlns:a16="http://schemas.microsoft.com/office/drawing/2014/main" id="{C4CC8C74-5CE9-47F7-ABEE-47D5C6E6E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766" y="3468550"/>
            <a:ext cx="1929549" cy="957328"/>
          </a:xfrm>
          <a:prstGeom prst="rect">
            <a:avLst/>
          </a:prstGeom>
        </p:spPr>
      </p:pic>
      <p:pic>
        <p:nvPicPr>
          <p:cNvPr id="4" name="Picture 3" descr="Logo&#10;&#10;Description automatically generated">
            <a:extLst>
              <a:ext uri="{FF2B5EF4-FFF2-40B4-BE49-F238E27FC236}">
                <a16:creationId xmlns:a16="http://schemas.microsoft.com/office/drawing/2014/main" id="{AB8412ED-E2AA-A9F8-57EB-C281426DE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388" y="1415907"/>
            <a:ext cx="2234553" cy="1550221"/>
          </a:xfrm>
          <a:prstGeom prst="rect">
            <a:avLst/>
          </a:prstGeom>
        </p:spPr>
      </p:pic>
      <p:pic>
        <p:nvPicPr>
          <p:cNvPr id="8" name="Picture 7">
            <a:extLst>
              <a:ext uri="{FF2B5EF4-FFF2-40B4-BE49-F238E27FC236}">
                <a16:creationId xmlns:a16="http://schemas.microsoft.com/office/drawing/2014/main" id="{36FF0158-43A8-2E27-E0D5-BDE1B94E79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167" y="2099524"/>
            <a:ext cx="3626749" cy="332599"/>
          </a:xfrm>
          <a:prstGeom prst="rect">
            <a:avLst/>
          </a:prstGeom>
        </p:spPr>
      </p:pic>
      <p:pic>
        <p:nvPicPr>
          <p:cNvPr id="3" name="Picture 4">
            <a:extLst>
              <a:ext uri="{FF2B5EF4-FFF2-40B4-BE49-F238E27FC236}">
                <a16:creationId xmlns:a16="http://schemas.microsoft.com/office/drawing/2014/main" id="{3C0AF1D2-3C26-D846-66E2-C9BC4530187E}"/>
              </a:ext>
            </a:extLst>
          </p:cNvPr>
          <p:cNvPicPr>
            <a:picLocks noChangeAspect="1"/>
          </p:cNvPicPr>
          <p:nvPr/>
        </p:nvPicPr>
        <p:blipFill>
          <a:blip r:embed="rId6"/>
          <a:stretch>
            <a:fillRect/>
          </a:stretch>
        </p:blipFill>
        <p:spPr>
          <a:xfrm>
            <a:off x="6269966" y="3356209"/>
            <a:ext cx="2743200" cy="1259828"/>
          </a:xfrm>
          <a:prstGeom prst="rect">
            <a:avLst/>
          </a:prstGeom>
        </p:spPr>
      </p:pic>
    </p:spTree>
    <p:extLst>
      <p:ext uri="{BB962C8B-B14F-4D97-AF65-F5344CB8AC3E}">
        <p14:creationId xmlns:p14="http://schemas.microsoft.com/office/powerpoint/2010/main" val="2915820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1C28A7-B462-42EE-B906-68B32FE3AD01}"/>
              </a:ext>
            </a:extLst>
          </p:cNvPr>
          <p:cNvSpPr>
            <a:spLocks noGrp="1"/>
          </p:cNvSpPr>
          <p:nvPr>
            <p:ph type="title"/>
          </p:nvPr>
        </p:nvSpPr>
        <p:spPr/>
        <p:txBody>
          <a:bodyPr/>
          <a:lstStyle/>
          <a:p>
            <a:r>
              <a:rPr lang="fr-FR"/>
              <a:t>Suivez-nous !</a:t>
            </a:r>
          </a:p>
        </p:txBody>
      </p:sp>
      <p:grpSp>
        <p:nvGrpSpPr>
          <p:cNvPr id="4" name="Group 3">
            <a:extLst>
              <a:ext uri="{FF2B5EF4-FFF2-40B4-BE49-F238E27FC236}">
                <a16:creationId xmlns:a16="http://schemas.microsoft.com/office/drawing/2014/main" id="{E3C59037-370D-4063-84A0-193B9D4F2952}"/>
              </a:ext>
            </a:extLst>
          </p:cNvPr>
          <p:cNvGrpSpPr/>
          <p:nvPr/>
        </p:nvGrpSpPr>
        <p:grpSpPr>
          <a:xfrm>
            <a:off x="2277901" y="1167615"/>
            <a:ext cx="8442920" cy="1224528"/>
            <a:chOff x="2392201" y="1247115"/>
            <a:chExt cx="8442920" cy="1224528"/>
          </a:xfrm>
        </p:grpSpPr>
        <p:pic>
          <p:nvPicPr>
            <p:cNvPr id="5" name="Image 4">
              <a:hlinkClick r:id="rId2"/>
              <a:extLst>
                <a:ext uri="{FF2B5EF4-FFF2-40B4-BE49-F238E27FC236}">
                  <a16:creationId xmlns:a16="http://schemas.microsoft.com/office/drawing/2014/main" id="{F9463B61-6EA3-4190-AB15-5FED519C2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450" y="1247115"/>
              <a:ext cx="490442" cy="490442"/>
            </a:xfrm>
            <a:prstGeom prst="rect">
              <a:avLst/>
            </a:prstGeom>
          </p:spPr>
        </p:pic>
        <p:pic>
          <p:nvPicPr>
            <p:cNvPr id="7" name="Image 6">
              <a:hlinkClick r:id="rId4"/>
              <a:extLst>
                <a:ext uri="{FF2B5EF4-FFF2-40B4-BE49-F238E27FC236}">
                  <a16:creationId xmlns:a16="http://schemas.microsoft.com/office/drawing/2014/main" id="{F82E09C5-52DB-49B8-AC4C-935E878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8450" y="1981201"/>
              <a:ext cx="490442" cy="490442"/>
            </a:xfrm>
            <a:prstGeom prst="rect">
              <a:avLst/>
            </a:prstGeom>
          </p:spPr>
        </p:pic>
        <p:pic>
          <p:nvPicPr>
            <p:cNvPr id="13" name="Image 12" descr="Une image contenant dessin&#10;&#10;Description générée automatiquement">
              <a:hlinkClick r:id="rId6"/>
              <a:extLst>
                <a:ext uri="{FF2B5EF4-FFF2-40B4-BE49-F238E27FC236}">
                  <a16:creationId xmlns:a16="http://schemas.microsoft.com/office/drawing/2014/main" id="{C9FFE681-9728-4C93-B6B1-222927DDFC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2201" y="1247115"/>
              <a:ext cx="1224528" cy="1224528"/>
            </a:xfrm>
            <a:prstGeom prst="rect">
              <a:avLst/>
            </a:prstGeom>
          </p:spPr>
        </p:pic>
        <p:sp>
          <p:nvSpPr>
            <p:cNvPr id="3" name="ZoneTexte 2">
              <a:extLst>
                <a:ext uri="{FF2B5EF4-FFF2-40B4-BE49-F238E27FC236}">
                  <a16:creationId xmlns:a16="http://schemas.microsoft.com/office/drawing/2014/main" id="{55250263-E3BA-47C3-A486-A7729CECD061}"/>
                </a:ext>
              </a:extLst>
            </p:cNvPr>
            <p:cNvSpPr txBox="1"/>
            <p:nvPr/>
          </p:nvSpPr>
          <p:spPr>
            <a:xfrm>
              <a:off x="4570714" y="1307670"/>
              <a:ext cx="6264407" cy="369332"/>
            </a:xfrm>
            <a:prstGeom prst="rect">
              <a:avLst/>
            </a:prstGeom>
            <a:noFill/>
          </p:spPr>
          <p:txBody>
            <a:bodyPr wrap="none" rtlCol="0">
              <a:spAutoFit/>
            </a:bodyPr>
            <a:lstStyle/>
            <a:p>
              <a:r>
                <a:rPr lang="fr-FR">
                  <a:solidFill>
                    <a:schemeClr val="bg1"/>
                  </a:solidFill>
                </a:rPr>
                <a:t>https://www.linkedin.com/company/biz-apps-french-community</a:t>
              </a:r>
            </a:p>
          </p:txBody>
        </p:sp>
        <p:sp>
          <p:nvSpPr>
            <p:cNvPr id="9" name="ZoneTexte 8">
              <a:extLst>
                <a:ext uri="{FF2B5EF4-FFF2-40B4-BE49-F238E27FC236}">
                  <a16:creationId xmlns:a16="http://schemas.microsoft.com/office/drawing/2014/main" id="{0124EE24-5AD4-4DC1-8696-9DF88EEBC591}"/>
                </a:ext>
              </a:extLst>
            </p:cNvPr>
            <p:cNvSpPr txBox="1"/>
            <p:nvPr/>
          </p:nvSpPr>
          <p:spPr>
            <a:xfrm>
              <a:off x="4570714" y="2039261"/>
              <a:ext cx="1300549" cy="369332"/>
            </a:xfrm>
            <a:prstGeom prst="rect">
              <a:avLst/>
            </a:prstGeom>
            <a:noFill/>
          </p:spPr>
          <p:txBody>
            <a:bodyPr wrap="none" rtlCol="0">
              <a:spAutoFit/>
            </a:bodyPr>
            <a:lstStyle/>
            <a:p>
              <a:r>
                <a:rPr lang="fr-FR">
                  <a:solidFill>
                    <a:schemeClr val="bg1"/>
                  </a:solidFill>
                </a:rPr>
                <a:t>@BizFrench</a:t>
              </a:r>
            </a:p>
          </p:txBody>
        </p:sp>
      </p:grpSp>
      <p:grpSp>
        <p:nvGrpSpPr>
          <p:cNvPr id="11" name="Group 10">
            <a:extLst>
              <a:ext uri="{FF2B5EF4-FFF2-40B4-BE49-F238E27FC236}">
                <a16:creationId xmlns:a16="http://schemas.microsoft.com/office/drawing/2014/main" id="{0C3D562A-6FF4-45AE-8D77-5ED0948F2AA4}"/>
              </a:ext>
            </a:extLst>
          </p:cNvPr>
          <p:cNvGrpSpPr/>
          <p:nvPr/>
        </p:nvGrpSpPr>
        <p:grpSpPr>
          <a:xfrm>
            <a:off x="4616400" y="4512457"/>
            <a:ext cx="6364802" cy="1224528"/>
            <a:chOff x="5754221" y="5059888"/>
            <a:chExt cx="6364802" cy="1224528"/>
          </a:xfrm>
        </p:grpSpPr>
        <p:pic>
          <p:nvPicPr>
            <p:cNvPr id="15" name="Image 14">
              <a:hlinkClick r:id="rId8"/>
              <a:extLst>
                <a:ext uri="{FF2B5EF4-FFF2-40B4-BE49-F238E27FC236}">
                  <a16:creationId xmlns:a16="http://schemas.microsoft.com/office/drawing/2014/main" id="{D6D3039A-265F-4CED-AA98-0423B9907F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4221" y="5102136"/>
              <a:ext cx="1101290" cy="1101290"/>
            </a:xfrm>
            <a:prstGeom prst="rect">
              <a:avLst/>
            </a:prstGeom>
          </p:spPr>
        </p:pic>
        <p:pic>
          <p:nvPicPr>
            <p:cNvPr id="17" name="Image 16">
              <a:hlinkClick r:id="rId2"/>
              <a:extLst>
                <a:ext uri="{FF2B5EF4-FFF2-40B4-BE49-F238E27FC236}">
                  <a16:creationId xmlns:a16="http://schemas.microsoft.com/office/drawing/2014/main" id="{B0F54C2B-5E76-4D6C-BDA6-8103C3BF4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088" y="5059888"/>
              <a:ext cx="490442" cy="490442"/>
            </a:xfrm>
            <a:prstGeom prst="rect">
              <a:avLst/>
            </a:prstGeom>
          </p:spPr>
        </p:pic>
        <p:pic>
          <p:nvPicPr>
            <p:cNvPr id="18" name="Image 17">
              <a:hlinkClick r:id="rId4"/>
              <a:extLst>
                <a:ext uri="{FF2B5EF4-FFF2-40B4-BE49-F238E27FC236}">
                  <a16:creationId xmlns:a16="http://schemas.microsoft.com/office/drawing/2014/main" id="{328F3A0D-85D7-4D11-95BE-43FBE7BF82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088" y="5793974"/>
              <a:ext cx="490442" cy="490442"/>
            </a:xfrm>
            <a:prstGeom prst="rect">
              <a:avLst/>
            </a:prstGeom>
          </p:spPr>
        </p:pic>
        <p:sp>
          <p:nvSpPr>
            <p:cNvPr id="19" name="ZoneTexte 18">
              <a:extLst>
                <a:ext uri="{FF2B5EF4-FFF2-40B4-BE49-F238E27FC236}">
                  <a16:creationId xmlns:a16="http://schemas.microsoft.com/office/drawing/2014/main" id="{C7E146BF-72A4-4565-93C5-F4D1F47CED76}"/>
                </a:ext>
              </a:extLst>
            </p:cNvPr>
            <p:cNvSpPr txBox="1"/>
            <p:nvPr/>
          </p:nvSpPr>
          <p:spPr>
            <a:xfrm>
              <a:off x="7751352" y="5120443"/>
              <a:ext cx="4367671" cy="369332"/>
            </a:xfrm>
            <a:prstGeom prst="rect">
              <a:avLst/>
            </a:prstGeom>
            <a:noFill/>
          </p:spPr>
          <p:txBody>
            <a:bodyPr wrap="none" rtlCol="0">
              <a:spAutoFit/>
            </a:bodyPr>
            <a:lstStyle/>
            <a:p>
              <a:r>
                <a:rPr lang="fr-FR">
                  <a:solidFill>
                    <a:schemeClr val="bg1"/>
                  </a:solidFill>
                </a:rPr>
                <a:t>https://www.linkedin.com/groups/8599174/</a:t>
              </a:r>
            </a:p>
          </p:txBody>
        </p:sp>
        <p:sp>
          <p:nvSpPr>
            <p:cNvPr id="20" name="ZoneTexte 19">
              <a:extLst>
                <a:ext uri="{FF2B5EF4-FFF2-40B4-BE49-F238E27FC236}">
                  <a16:creationId xmlns:a16="http://schemas.microsoft.com/office/drawing/2014/main" id="{E398B1CE-6628-4291-A7A0-35E6924CE4AD}"/>
                </a:ext>
              </a:extLst>
            </p:cNvPr>
            <p:cNvSpPr txBox="1"/>
            <p:nvPr/>
          </p:nvSpPr>
          <p:spPr>
            <a:xfrm>
              <a:off x="7751352" y="5852034"/>
              <a:ext cx="1587742" cy="369332"/>
            </a:xfrm>
            <a:prstGeom prst="rect">
              <a:avLst/>
            </a:prstGeom>
            <a:noFill/>
          </p:spPr>
          <p:txBody>
            <a:bodyPr wrap="none" rtlCol="0">
              <a:spAutoFit/>
            </a:bodyPr>
            <a:lstStyle/>
            <a:p>
              <a:r>
                <a:rPr lang="fr-FR">
                  <a:solidFill>
                    <a:schemeClr val="bg1"/>
                  </a:solidFill>
                </a:rPr>
                <a:t>@ClubPowerBI</a:t>
              </a:r>
            </a:p>
          </p:txBody>
        </p:sp>
      </p:grpSp>
      <p:grpSp>
        <p:nvGrpSpPr>
          <p:cNvPr id="8" name="Group 7">
            <a:extLst>
              <a:ext uri="{FF2B5EF4-FFF2-40B4-BE49-F238E27FC236}">
                <a16:creationId xmlns:a16="http://schemas.microsoft.com/office/drawing/2014/main" id="{502F2031-B00C-45A1-BE81-FA325D91330F}"/>
              </a:ext>
            </a:extLst>
          </p:cNvPr>
          <p:cNvGrpSpPr/>
          <p:nvPr/>
        </p:nvGrpSpPr>
        <p:grpSpPr>
          <a:xfrm>
            <a:off x="3502456" y="2816736"/>
            <a:ext cx="7276636" cy="1224528"/>
            <a:chOff x="4013742" y="3079629"/>
            <a:chExt cx="7276636" cy="1224528"/>
          </a:xfrm>
        </p:grpSpPr>
        <p:pic>
          <p:nvPicPr>
            <p:cNvPr id="10" name="Image 9">
              <a:hlinkClick r:id="rId2"/>
              <a:extLst>
                <a:ext uri="{FF2B5EF4-FFF2-40B4-BE49-F238E27FC236}">
                  <a16:creationId xmlns:a16="http://schemas.microsoft.com/office/drawing/2014/main" id="{94E2B92E-2F4A-4D1B-9E6C-CBF5A03E8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951" y="3079629"/>
              <a:ext cx="490442" cy="490442"/>
            </a:xfrm>
            <a:prstGeom prst="rect">
              <a:avLst/>
            </a:prstGeom>
          </p:spPr>
        </p:pic>
        <p:pic>
          <p:nvPicPr>
            <p:cNvPr id="12" name="Image 11">
              <a:hlinkClick r:id="rId4"/>
              <a:extLst>
                <a:ext uri="{FF2B5EF4-FFF2-40B4-BE49-F238E27FC236}">
                  <a16:creationId xmlns:a16="http://schemas.microsoft.com/office/drawing/2014/main" id="{8EE57D97-9249-42C8-9F05-6BDA1F38B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951" y="3813715"/>
              <a:ext cx="490442" cy="490442"/>
            </a:xfrm>
            <a:prstGeom prst="rect">
              <a:avLst/>
            </a:prstGeom>
          </p:spPr>
        </p:pic>
        <p:sp>
          <p:nvSpPr>
            <p:cNvPr id="14" name="ZoneTexte 13">
              <a:extLst>
                <a:ext uri="{FF2B5EF4-FFF2-40B4-BE49-F238E27FC236}">
                  <a16:creationId xmlns:a16="http://schemas.microsoft.com/office/drawing/2014/main" id="{92DBBAFE-4B5D-4D85-B64A-D3381330728F}"/>
                </a:ext>
              </a:extLst>
            </p:cNvPr>
            <p:cNvSpPr txBox="1"/>
            <p:nvPr/>
          </p:nvSpPr>
          <p:spPr>
            <a:xfrm>
              <a:off x="6010215" y="3140184"/>
              <a:ext cx="5280163" cy="369332"/>
            </a:xfrm>
            <a:prstGeom prst="rect">
              <a:avLst/>
            </a:prstGeom>
            <a:noFill/>
          </p:spPr>
          <p:txBody>
            <a:bodyPr wrap="none" rtlCol="0">
              <a:spAutoFit/>
            </a:bodyPr>
            <a:lstStyle/>
            <a:p>
              <a:r>
                <a:rPr lang="fr-FR">
                  <a:solidFill>
                    <a:schemeClr val="bg1"/>
                  </a:solidFill>
                </a:rPr>
                <a:t>https://www.linkedin.com/company/ams-community/</a:t>
              </a:r>
            </a:p>
          </p:txBody>
        </p:sp>
        <p:sp>
          <p:nvSpPr>
            <p:cNvPr id="16" name="ZoneTexte 15">
              <a:extLst>
                <a:ext uri="{FF2B5EF4-FFF2-40B4-BE49-F238E27FC236}">
                  <a16:creationId xmlns:a16="http://schemas.microsoft.com/office/drawing/2014/main" id="{39300870-BF9B-4EEA-9A68-9D9980F88C58}"/>
                </a:ext>
              </a:extLst>
            </p:cNvPr>
            <p:cNvSpPr txBox="1"/>
            <p:nvPr/>
          </p:nvSpPr>
          <p:spPr>
            <a:xfrm>
              <a:off x="6010215" y="3871775"/>
              <a:ext cx="1535998" cy="369332"/>
            </a:xfrm>
            <a:prstGeom prst="rect">
              <a:avLst/>
            </a:prstGeom>
            <a:noFill/>
          </p:spPr>
          <p:txBody>
            <a:bodyPr wrap="none" rtlCol="0">
              <a:spAutoFit/>
            </a:bodyPr>
            <a:lstStyle/>
            <a:p>
              <a:r>
                <a:rPr lang="fr-FR">
                  <a:solidFill>
                    <a:schemeClr val="bg1"/>
                  </a:solidFill>
                </a:rPr>
                <a:t>@aMSComm2</a:t>
              </a:r>
            </a:p>
          </p:txBody>
        </p:sp>
        <p:pic>
          <p:nvPicPr>
            <p:cNvPr id="6" name="Picture 5">
              <a:extLst>
                <a:ext uri="{FF2B5EF4-FFF2-40B4-BE49-F238E27FC236}">
                  <a16:creationId xmlns:a16="http://schemas.microsoft.com/office/drawing/2014/main" id="{DD31634A-3492-4927-A1A7-BB9EAF5EF6F5}"/>
                </a:ext>
              </a:extLst>
            </p:cNvPr>
            <p:cNvPicPr>
              <a:picLocks noChangeAspect="1"/>
            </p:cNvPicPr>
            <p:nvPr/>
          </p:nvPicPr>
          <p:blipFill>
            <a:blip r:embed="rId10"/>
            <a:stretch>
              <a:fillRect/>
            </a:stretch>
          </p:blipFill>
          <p:spPr>
            <a:xfrm>
              <a:off x="4013742" y="3126229"/>
              <a:ext cx="1113944" cy="1131328"/>
            </a:xfrm>
            <a:prstGeom prst="rect">
              <a:avLst/>
            </a:prstGeom>
          </p:spPr>
        </p:pic>
      </p:grpSp>
    </p:spTree>
    <p:extLst>
      <p:ext uri="{BB962C8B-B14F-4D97-AF65-F5344CB8AC3E}">
        <p14:creationId xmlns:p14="http://schemas.microsoft.com/office/powerpoint/2010/main" val="3041854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1">
            <a:extLst>
              <a:ext uri="{FF2B5EF4-FFF2-40B4-BE49-F238E27FC236}">
                <a16:creationId xmlns:a16="http://schemas.microsoft.com/office/drawing/2014/main" id="{E97FC6D4-7B38-4FB4-B97E-4CE1A2824CFF}"/>
              </a:ext>
            </a:extLst>
          </p:cNvPr>
          <p:cNvPicPr>
            <a:picLocks noChangeAspect="1"/>
          </p:cNvPicPr>
          <p:nvPr/>
        </p:nvPicPr>
        <p:blipFill>
          <a:blip r:embed="rId3">
            <a:extLst>
              <a:ext uri="{28A0092B-C50C-407E-A947-70E740481C1C}">
                <a14:useLocalDpi xmlns:a14="http://schemas.microsoft.com/office/drawing/2010/main" val="0"/>
              </a:ext>
            </a:extLst>
          </a:blip>
          <a:srcRect l="10909" r="10909"/>
          <a:stretch/>
        </p:blipFill>
        <p:spPr>
          <a:xfrm>
            <a:off x="5771411" y="2307556"/>
            <a:ext cx="2279276" cy="2185616"/>
          </a:xfrm>
          <a:prstGeom prst="rect">
            <a:avLst/>
          </a:prstGeom>
        </p:spPr>
      </p:pic>
      <p:pic>
        <p:nvPicPr>
          <p:cNvPr id="14" name="Image 18">
            <a:extLst>
              <a:ext uri="{FF2B5EF4-FFF2-40B4-BE49-F238E27FC236}">
                <a16:creationId xmlns:a16="http://schemas.microsoft.com/office/drawing/2014/main" id="{1029635A-7242-447C-93E2-1BD76E130E64}"/>
              </a:ext>
            </a:extLst>
          </p:cNvPr>
          <p:cNvPicPr>
            <a:picLocks noChangeAspect="1"/>
          </p:cNvPicPr>
          <p:nvPr/>
        </p:nvPicPr>
        <p:blipFill>
          <a:blip r:embed="rId4">
            <a:extLst>
              <a:ext uri="{28A0092B-C50C-407E-A947-70E740481C1C}">
                <a14:useLocalDpi xmlns:a14="http://schemas.microsoft.com/office/drawing/2010/main" val="0"/>
              </a:ext>
            </a:extLst>
          </a:blip>
          <a:srcRect l="2820" r="2820"/>
          <a:stretch/>
        </p:blipFill>
        <p:spPr>
          <a:xfrm>
            <a:off x="9180817" y="2307556"/>
            <a:ext cx="2279276" cy="2185616"/>
          </a:xfrm>
          <a:prstGeom prst="rect">
            <a:avLst/>
          </a:prstGeom>
        </p:spPr>
      </p:pic>
      <p:pic>
        <p:nvPicPr>
          <p:cNvPr id="16" name="Image 4">
            <a:extLst>
              <a:ext uri="{FF2B5EF4-FFF2-40B4-BE49-F238E27FC236}">
                <a16:creationId xmlns:a16="http://schemas.microsoft.com/office/drawing/2014/main" id="{94D76382-AA52-44E0-A8B8-DE60F5F48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4695"/>
            <a:ext cx="12191137" cy="6857515"/>
          </a:xfrm>
          <a:prstGeom prst="rect">
            <a:avLst/>
          </a:prstGeom>
        </p:spPr>
      </p:pic>
      <p:grpSp>
        <p:nvGrpSpPr>
          <p:cNvPr id="18" name="Groupe 35">
            <a:extLst>
              <a:ext uri="{FF2B5EF4-FFF2-40B4-BE49-F238E27FC236}">
                <a16:creationId xmlns:a16="http://schemas.microsoft.com/office/drawing/2014/main" id="{938AFB39-28E9-4E82-8A3C-3F268408FA96}"/>
              </a:ext>
            </a:extLst>
          </p:cNvPr>
          <p:cNvGrpSpPr/>
          <p:nvPr/>
        </p:nvGrpSpPr>
        <p:grpSpPr>
          <a:xfrm>
            <a:off x="7310883" y="2302069"/>
            <a:ext cx="2480317" cy="1880794"/>
            <a:chOff x="62249" y="719846"/>
            <a:chExt cx="2480317" cy="1880794"/>
          </a:xfrm>
        </p:grpSpPr>
        <p:pic>
          <p:nvPicPr>
            <p:cNvPr id="20" name="Graphique 36">
              <a:extLst>
                <a:ext uri="{FF2B5EF4-FFF2-40B4-BE49-F238E27FC236}">
                  <a16:creationId xmlns:a16="http://schemas.microsoft.com/office/drawing/2014/main" id="{CF6381CD-70BA-4C58-986E-6896E98B77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2545" y="719846"/>
              <a:ext cx="1630021" cy="1880794"/>
            </a:xfrm>
            <a:prstGeom prst="rect">
              <a:avLst/>
            </a:prstGeom>
          </p:spPr>
        </p:pic>
        <p:pic>
          <p:nvPicPr>
            <p:cNvPr id="21" name="Graphique 37">
              <a:extLst>
                <a:ext uri="{FF2B5EF4-FFF2-40B4-BE49-F238E27FC236}">
                  <a16:creationId xmlns:a16="http://schemas.microsoft.com/office/drawing/2014/main" id="{6AD4BC82-9BE1-41A6-BA61-1CCC7EF14B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9530" y="1358320"/>
              <a:ext cx="1045045" cy="1205821"/>
            </a:xfrm>
            <a:prstGeom prst="rect">
              <a:avLst/>
            </a:prstGeom>
          </p:spPr>
        </p:pic>
        <p:pic>
          <p:nvPicPr>
            <p:cNvPr id="22" name="Graphique 38">
              <a:extLst>
                <a:ext uri="{FF2B5EF4-FFF2-40B4-BE49-F238E27FC236}">
                  <a16:creationId xmlns:a16="http://schemas.microsoft.com/office/drawing/2014/main" id="{97529B49-7DF2-48AE-A493-A4BF586D93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249" y="1044479"/>
              <a:ext cx="794518" cy="916751"/>
            </a:xfrm>
            <a:prstGeom prst="rect">
              <a:avLst/>
            </a:prstGeom>
          </p:spPr>
        </p:pic>
      </p:grpSp>
      <p:pic>
        <p:nvPicPr>
          <p:cNvPr id="2" name="Picture 2" descr="See the source image">
            <a:extLst>
              <a:ext uri="{FF2B5EF4-FFF2-40B4-BE49-F238E27FC236}">
                <a16:creationId xmlns:a16="http://schemas.microsoft.com/office/drawing/2014/main" id="{5BE233AC-A78F-0B4D-EB9C-DFE27B0753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1047" y="6003844"/>
            <a:ext cx="634601" cy="525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4">
            <a:extLst>
              <a:ext uri="{FF2B5EF4-FFF2-40B4-BE49-F238E27FC236}">
                <a16:creationId xmlns:a16="http://schemas.microsoft.com/office/drawing/2014/main" id="{60676522-1A88-565E-F9B0-249FFF4D4199}"/>
              </a:ext>
            </a:extLst>
          </p:cNvPr>
          <p:cNvSpPr txBox="1"/>
          <p:nvPr/>
        </p:nvSpPr>
        <p:spPr>
          <a:xfrm>
            <a:off x="5975648" y="6027773"/>
            <a:ext cx="2630271" cy="477805"/>
          </a:xfrm>
          <a:prstGeom prst="rect">
            <a:avLst/>
          </a:prstGeom>
          <a:noFill/>
        </p:spPr>
        <p:txBody>
          <a:bodyPr wrap="square" lIns="182880" tIns="72000" rIns="182880" bIns="72000" rtlCol="0">
            <a:spAutoFit/>
          </a:bodyPr>
          <a:lstStyle/>
          <a:p>
            <a:pPr>
              <a:lnSpc>
                <a:spcPct val="90000"/>
              </a:lnSpc>
              <a:spcAft>
                <a:spcPts val="600"/>
              </a:spcAft>
            </a:pPr>
            <a:r>
              <a:rPr lang="fr-FR" sz="2400">
                <a:solidFill>
                  <a:schemeClr val="bg1"/>
                </a:solidFill>
              </a:rPr>
              <a:t>@peyoboubou</a:t>
            </a:r>
          </a:p>
        </p:txBody>
      </p:sp>
      <p:sp>
        <p:nvSpPr>
          <p:cNvPr id="4" name="TextBox 6">
            <a:extLst>
              <a:ext uri="{FF2B5EF4-FFF2-40B4-BE49-F238E27FC236}">
                <a16:creationId xmlns:a16="http://schemas.microsoft.com/office/drawing/2014/main" id="{8CCE9EE1-C1DA-02DC-1F15-ABFCD9A791CE}"/>
              </a:ext>
            </a:extLst>
          </p:cNvPr>
          <p:cNvSpPr txBox="1"/>
          <p:nvPr/>
        </p:nvSpPr>
        <p:spPr>
          <a:xfrm>
            <a:off x="5975648" y="5334872"/>
            <a:ext cx="2630271" cy="477805"/>
          </a:xfrm>
          <a:prstGeom prst="rect">
            <a:avLst/>
          </a:prstGeom>
          <a:noFill/>
        </p:spPr>
        <p:txBody>
          <a:bodyPr wrap="square" lIns="182880" tIns="72000" rIns="182880" bIns="72000" rtlCol="0">
            <a:spAutoFit/>
          </a:bodyPr>
          <a:lstStyle/>
          <a:p>
            <a:pPr>
              <a:lnSpc>
                <a:spcPct val="90000"/>
              </a:lnSpc>
              <a:spcAft>
                <a:spcPts val="600"/>
              </a:spcAft>
            </a:pPr>
            <a:r>
              <a:rPr lang="fr-FR" sz="2400">
                <a:solidFill>
                  <a:schemeClr val="bg1"/>
                </a:solidFill>
              </a:rPr>
              <a:t>aka.ms/</a:t>
            </a:r>
            <a:r>
              <a:rPr lang="fr-FR" sz="2400" err="1">
                <a:solidFill>
                  <a:schemeClr val="bg1"/>
                </a:solidFill>
              </a:rPr>
              <a:t>pierreb</a:t>
            </a:r>
            <a:endParaRPr lang="fr-FR" sz="2400">
              <a:solidFill>
                <a:schemeClr val="bg1"/>
              </a:solidFill>
            </a:endParaRPr>
          </a:p>
        </p:txBody>
      </p:sp>
      <p:pic>
        <p:nvPicPr>
          <p:cNvPr id="5" name="Picture 4">
            <a:extLst>
              <a:ext uri="{FF2B5EF4-FFF2-40B4-BE49-F238E27FC236}">
                <a16:creationId xmlns:a16="http://schemas.microsoft.com/office/drawing/2014/main" id="{FC76867E-542D-AACC-D4D2-8CEB392C74DF}"/>
              </a:ext>
            </a:extLst>
          </p:cNvPr>
          <p:cNvPicPr>
            <a:picLocks noChangeAspect="1" noChangeArrowheads="1"/>
          </p:cNvPicPr>
          <p:nvPr/>
        </p:nvPicPr>
        <p:blipFill>
          <a:blip r:embed="rId9"/>
          <a:srcRect/>
          <a:stretch/>
        </p:blipFill>
        <p:spPr bwMode="auto">
          <a:xfrm>
            <a:off x="5341047" y="5295526"/>
            <a:ext cx="634601" cy="556496"/>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C9256B9F-96A2-ACEE-B007-BB1097FBFB86}"/>
              </a:ext>
            </a:extLst>
          </p:cNvPr>
          <p:cNvSpPr>
            <a:spLocks noGrp="1"/>
          </p:cNvSpPr>
          <p:nvPr>
            <p:ph type="title"/>
          </p:nvPr>
        </p:nvSpPr>
        <p:spPr>
          <a:xfrm>
            <a:off x="5356686" y="4226308"/>
            <a:ext cx="3108726" cy="1038010"/>
          </a:xfrm>
        </p:spPr>
        <p:txBody>
          <a:bodyPr>
            <a:normAutofit/>
          </a:bodyPr>
          <a:lstStyle/>
          <a:p>
            <a:pPr algn="ctr"/>
            <a:r>
              <a:rPr lang="fr-FR" sz="3200"/>
              <a:t>Pierre Bourdial</a:t>
            </a:r>
            <a:br>
              <a:rPr lang="fr-FR" sz="3200"/>
            </a:br>
            <a:r>
              <a:rPr lang="fr-FR" sz="1600"/>
              <a:t>Tech @ Ms 4 Power Platform</a:t>
            </a:r>
            <a:endParaRPr lang="fr-FR" sz="3200"/>
          </a:p>
        </p:txBody>
      </p:sp>
      <p:sp>
        <p:nvSpPr>
          <p:cNvPr id="7" name="Titre 1">
            <a:extLst>
              <a:ext uri="{FF2B5EF4-FFF2-40B4-BE49-F238E27FC236}">
                <a16:creationId xmlns:a16="http://schemas.microsoft.com/office/drawing/2014/main" id="{BBC70E3F-E5D2-4029-6390-B7B6FF0C4FE5}"/>
              </a:ext>
            </a:extLst>
          </p:cNvPr>
          <p:cNvSpPr txBox="1">
            <a:spLocks/>
          </p:cNvSpPr>
          <p:nvPr/>
        </p:nvSpPr>
        <p:spPr>
          <a:xfrm>
            <a:off x="104978" y="139699"/>
            <a:ext cx="4935389" cy="67178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cap="small" baseline="0">
                <a:solidFill>
                  <a:schemeClr val="bg1">
                    <a:lumMod val="95000"/>
                  </a:schemeClr>
                </a:solidFill>
                <a:latin typeface="Segoe Pro Semibold" panose="020B0702040504020203" pitchFamily="34" charset="0"/>
                <a:ea typeface="+mj-ea"/>
                <a:cs typeface="+mj-cs"/>
              </a:defRPr>
            </a:lvl1pPr>
          </a:lstStyle>
          <a:p>
            <a:pPr algn="ctr"/>
            <a:r>
              <a:rPr lang="fr-FR"/>
              <a:t>Gouverner la gouvernance Power Platform</a:t>
            </a:r>
          </a:p>
        </p:txBody>
      </p:sp>
      <p:sp>
        <p:nvSpPr>
          <p:cNvPr id="8" name="Titre 1">
            <a:extLst>
              <a:ext uri="{FF2B5EF4-FFF2-40B4-BE49-F238E27FC236}">
                <a16:creationId xmlns:a16="http://schemas.microsoft.com/office/drawing/2014/main" id="{0CE663A0-8674-0F42-6716-C7C64838529F}"/>
              </a:ext>
            </a:extLst>
          </p:cNvPr>
          <p:cNvSpPr txBox="1">
            <a:spLocks/>
          </p:cNvSpPr>
          <p:nvPr/>
        </p:nvSpPr>
        <p:spPr>
          <a:xfrm>
            <a:off x="8605919" y="4233261"/>
            <a:ext cx="3406630" cy="10380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cap="small" baseline="0">
                <a:solidFill>
                  <a:schemeClr val="bg1">
                    <a:lumMod val="95000"/>
                  </a:schemeClr>
                </a:solidFill>
                <a:latin typeface="Segoe Pro Semibold" panose="020B0702040504020203" pitchFamily="34" charset="0"/>
                <a:ea typeface="+mj-ea"/>
                <a:cs typeface="+mj-cs"/>
              </a:defRPr>
            </a:lvl1pPr>
          </a:lstStyle>
          <a:p>
            <a:pPr algn="ctr"/>
            <a:r>
              <a:rPr lang="fr-FR" sz="3200"/>
              <a:t>Nicolas Kirrmann</a:t>
            </a:r>
            <a:br>
              <a:rPr lang="fr-FR" sz="3200"/>
            </a:br>
            <a:r>
              <a:rPr lang="fr-FR" sz="1600"/>
              <a:t>Global Black Belt</a:t>
            </a:r>
            <a:endParaRPr lang="fr-FR" sz="3200"/>
          </a:p>
        </p:txBody>
      </p:sp>
      <p:pic>
        <p:nvPicPr>
          <p:cNvPr id="9" name="Picture 1" descr="Qr code&#10;&#10;Description automatically generated">
            <a:extLst>
              <a:ext uri="{FF2B5EF4-FFF2-40B4-BE49-F238E27FC236}">
                <a16:creationId xmlns:a16="http://schemas.microsoft.com/office/drawing/2014/main" id="{EC2E53DC-D970-477B-7F96-7938BC2E5B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83235" y="5236238"/>
            <a:ext cx="1070907" cy="1331494"/>
          </a:xfrm>
          <a:prstGeom prst="rect">
            <a:avLst/>
          </a:prstGeom>
        </p:spPr>
      </p:pic>
      <p:pic>
        <p:nvPicPr>
          <p:cNvPr id="10" name="Picture 2" descr="See the source image">
            <a:hlinkClick r:id="rId11"/>
            <a:extLst>
              <a:ext uri="{FF2B5EF4-FFF2-40B4-BE49-F238E27FC236}">
                <a16:creationId xmlns:a16="http://schemas.microsoft.com/office/drawing/2014/main" id="{2B5ECDF0-A8C6-4CA6-45CE-506DC56E57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94464" y="5076560"/>
            <a:ext cx="319356" cy="319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09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82901B-8B5E-5FCE-24D3-C6CF193C9D43}"/>
              </a:ext>
            </a:extLst>
          </p:cNvPr>
          <p:cNvSpPr>
            <a:spLocks noGrp="1"/>
          </p:cNvSpPr>
          <p:nvPr>
            <p:ph type="title"/>
          </p:nvPr>
        </p:nvSpPr>
        <p:spPr>
          <a:xfrm>
            <a:off x="154546" y="0"/>
            <a:ext cx="2300419" cy="953037"/>
          </a:xfrm>
        </p:spPr>
        <p:txBody>
          <a:bodyPr/>
          <a:lstStyle/>
          <a:p>
            <a:r>
              <a:rPr lang="fr-FR"/>
              <a:t>&lt;trav&gt;</a:t>
            </a:r>
          </a:p>
        </p:txBody>
      </p:sp>
      <p:sp>
        <p:nvSpPr>
          <p:cNvPr id="3" name="ZoneTexte 2">
            <a:extLst>
              <a:ext uri="{FF2B5EF4-FFF2-40B4-BE49-F238E27FC236}">
                <a16:creationId xmlns:a16="http://schemas.microsoft.com/office/drawing/2014/main" id="{2B2CC9AF-E7FF-B378-6315-54F37507F8B5}"/>
              </a:ext>
            </a:extLst>
          </p:cNvPr>
          <p:cNvSpPr txBox="1"/>
          <p:nvPr/>
        </p:nvSpPr>
        <p:spPr>
          <a:xfrm>
            <a:off x="318051" y="1162878"/>
            <a:ext cx="11539331" cy="5456583"/>
          </a:xfrm>
          <a:prstGeom prst="rect">
            <a:avLst/>
          </a:prstGeom>
          <a:noFill/>
          <a:ln>
            <a:solidFill>
              <a:schemeClr val="tx1"/>
            </a:solidFill>
          </a:ln>
        </p:spPr>
        <p:txBody>
          <a:bodyPr wrap="square" lIns="91440" tIns="45720" rIns="91440" bIns="45720" rtlCol="0" anchor="t">
            <a:noAutofit/>
          </a:bodyPr>
          <a:lstStyle/>
          <a:p>
            <a:r>
              <a:rPr lang="fr-FR" sz="1400"/>
              <a:t>Notes :</a:t>
            </a:r>
            <a:endParaRPr lang="fr-FR" sz="1400">
              <a:cs typeface="Calibri"/>
            </a:endParaRPr>
          </a:p>
          <a:p>
            <a:pPr marL="285750" indent="-285750">
              <a:buFontTx/>
              <a:buChar char="-"/>
            </a:pPr>
            <a:r>
              <a:rPr lang="fr-FR" sz="1400">
                <a:cs typeface="Calibri"/>
              </a:rPr>
              <a:t>Le mythe : les métiers vont faire leurs apps tout seuls</a:t>
            </a:r>
          </a:p>
          <a:p>
            <a:pPr marL="285750" indent="-285750">
              <a:buFontTx/>
              <a:buChar char="-"/>
            </a:pPr>
            <a:r>
              <a:rPr lang="fr-FR" sz="1400">
                <a:cs typeface="Calibri"/>
              </a:rPr>
              <a:t>Le constat : comment l'</a:t>
            </a:r>
            <a:r>
              <a:rPr lang="fr-FR" sz="1400" err="1">
                <a:cs typeface="Calibri"/>
              </a:rPr>
              <a:t>ecosysteme</a:t>
            </a:r>
            <a:r>
              <a:rPr lang="fr-FR" sz="1400">
                <a:cs typeface="Calibri" panose="020F0502020204030204"/>
              </a:rPr>
              <a:t> MS travaille aujourd'hui sur Power Platform</a:t>
            </a:r>
          </a:p>
          <a:p>
            <a:pPr marL="742950" lvl="1" indent="-285750">
              <a:buFontTx/>
              <a:buChar char="-"/>
            </a:pPr>
            <a:r>
              <a:rPr lang="fr-FR" sz="1400">
                <a:cs typeface="Calibri" panose="020F0502020204030204"/>
              </a:rPr>
              <a:t>QQ DLP + </a:t>
            </a:r>
            <a:r>
              <a:rPr lang="fr-FR" sz="1400" err="1">
                <a:cs typeface="Calibri" panose="020F0502020204030204"/>
              </a:rPr>
              <a:t>CoE</a:t>
            </a:r>
            <a:r>
              <a:rPr lang="fr-FR" sz="1400">
                <a:cs typeface="Calibri" panose="020F0502020204030204"/>
              </a:rPr>
              <a:t> Starter kit et on s’</a:t>
            </a:r>
            <a:r>
              <a:rPr lang="fr-FR" sz="1400" err="1">
                <a:cs typeface="Calibri" panose="020F0502020204030204"/>
              </a:rPr>
              <a:t>arrete</a:t>
            </a:r>
            <a:r>
              <a:rPr lang="fr-FR" sz="1400">
                <a:cs typeface="Calibri" panose="020F0502020204030204"/>
              </a:rPr>
              <a:t> là</a:t>
            </a:r>
          </a:p>
          <a:p>
            <a:pPr marL="742950" lvl="1" indent="-285750">
              <a:buFontTx/>
              <a:buChar char="-"/>
            </a:pPr>
            <a:r>
              <a:rPr lang="fr-FR" sz="1400">
                <a:cs typeface="Calibri" panose="020F0502020204030204"/>
              </a:rPr>
              <a:t>Approche drivé par l’expérience : Modern Work (</a:t>
            </a:r>
            <a:r>
              <a:rPr lang="fr-FR" sz="1400" err="1">
                <a:cs typeface="Calibri" panose="020F0502020204030204"/>
              </a:rPr>
              <a:t>Sharepoint</a:t>
            </a:r>
            <a:r>
              <a:rPr lang="fr-FR" sz="1400">
                <a:cs typeface="Calibri" panose="020F0502020204030204"/>
              </a:rPr>
              <a:t> – Accompagnement utilisateurs) vs </a:t>
            </a:r>
            <a:r>
              <a:rPr lang="fr-FR" sz="1400" err="1">
                <a:cs typeface="Calibri" panose="020F0502020204030204"/>
              </a:rPr>
              <a:t>BizApps</a:t>
            </a:r>
            <a:r>
              <a:rPr lang="fr-FR" sz="1400">
                <a:cs typeface="Calibri" panose="020F0502020204030204"/>
              </a:rPr>
              <a:t> (</a:t>
            </a:r>
            <a:r>
              <a:rPr lang="fr-FR" sz="1400" err="1">
                <a:cs typeface="Calibri" panose="020F0502020204030204"/>
              </a:rPr>
              <a:t>Dataverse</a:t>
            </a:r>
            <a:r>
              <a:rPr lang="fr-FR" sz="1400">
                <a:cs typeface="Calibri" panose="020F0502020204030204"/>
              </a:rPr>
              <a:t> – mode projet)</a:t>
            </a:r>
          </a:p>
          <a:p>
            <a:pPr marL="742950" lvl="1" indent="-285750">
              <a:buFontTx/>
              <a:buChar char="-"/>
            </a:pPr>
            <a:r>
              <a:rPr lang="fr-FR" sz="1400">
                <a:cs typeface="Calibri" panose="020F0502020204030204"/>
              </a:rPr>
              <a:t>Trop use case </a:t>
            </a:r>
            <a:r>
              <a:rPr lang="fr-FR" sz="1400" err="1">
                <a:cs typeface="Calibri" panose="020F0502020204030204"/>
              </a:rPr>
              <a:t>driven</a:t>
            </a:r>
            <a:r>
              <a:rPr lang="fr-FR" sz="1400">
                <a:cs typeface="Calibri" panose="020F0502020204030204"/>
              </a:rPr>
              <a:t> plutôt que platform / transfo </a:t>
            </a:r>
          </a:p>
          <a:p>
            <a:pPr marL="742950" lvl="1" indent="-285750">
              <a:buFontTx/>
              <a:buChar char="-"/>
            </a:pPr>
            <a:r>
              <a:rPr lang="fr-FR" sz="1400">
                <a:cs typeface="Calibri" panose="020F0502020204030204"/>
              </a:rPr>
              <a:t>Le change/culture est toujours le parent pauvre</a:t>
            </a:r>
          </a:p>
          <a:p>
            <a:pPr marL="742950" lvl="1" indent="-285750">
              <a:buFontTx/>
              <a:buChar char="-"/>
            </a:pPr>
            <a:r>
              <a:rPr lang="fr-FR" sz="1400">
                <a:cs typeface="Calibri" panose="020F0502020204030204"/>
              </a:rPr>
              <a:t>Trop réactif vs proactif. La </a:t>
            </a:r>
            <a:r>
              <a:rPr lang="fr-FR" sz="1400" err="1">
                <a:cs typeface="Calibri" panose="020F0502020204030204"/>
              </a:rPr>
              <a:t>detection</a:t>
            </a:r>
            <a:r>
              <a:rPr lang="fr-FR" sz="1400">
                <a:cs typeface="Calibri" panose="020F0502020204030204"/>
              </a:rPr>
              <a:t> de use case est complexe politiquement et du coup on </a:t>
            </a:r>
            <a:r>
              <a:rPr lang="fr-FR" sz="1400" err="1">
                <a:cs typeface="Calibri" panose="020F0502020204030204"/>
              </a:rPr>
              <a:t>evite</a:t>
            </a:r>
            <a:r>
              <a:rPr lang="fr-FR" sz="1400">
                <a:cs typeface="Calibri" panose="020F0502020204030204"/>
              </a:rPr>
              <a:t> de trop creuser (</a:t>
            </a:r>
            <a:r>
              <a:rPr lang="fr-FR" sz="1400" err="1">
                <a:cs typeface="Calibri" panose="020F0502020204030204"/>
              </a:rPr>
              <a:t>shadow</a:t>
            </a:r>
            <a:r>
              <a:rPr lang="fr-FR" sz="1400">
                <a:cs typeface="Calibri" panose="020F0502020204030204"/>
              </a:rPr>
              <a:t> IT)</a:t>
            </a:r>
          </a:p>
          <a:p>
            <a:pPr marL="285750" indent="-285750">
              <a:buFontTx/>
              <a:buChar char="-"/>
            </a:pPr>
            <a:r>
              <a:rPr lang="fr-FR" sz="1400">
                <a:cs typeface="Calibri" panose="020F0502020204030204"/>
              </a:rPr>
              <a:t>Les trous : ce qui manque pour une vision </a:t>
            </a:r>
            <a:r>
              <a:rPr lang="fr-FR" sz="1400" err="1">
                <a:cs typeface="Calibri" panose="020F0502020204030204"/>
              </a:rPr>
              <a:t>lcnc</a:t>
            </a:r>
            <a:r>
              <a:rPr lang="fr-FR" sz="1400">
                <a:cs typeface="Calibri" panose="020F0502020204030204"/>
              </a:rPr>
              <a:t> </a:t>
            </a:r>
            <a:r>
              <a:rPr lang="fr-FR" sz="1400" err="1">
                <a:cs typeface="Calibri" panose="020F0502020204030204"/>
              </a:rPr>
              <a:t>complete</a:t>
            </a:r>
            <a:endParaRPr lang="fr-FR" sz="1400">
              <a:cs typeface="Calibri" panose="020F0502020204030204"/>
            </a:endParaRPr>
          </a:p>
          <a:p>
            <a:pPr marL="742950" lvl="1" indent="-285750">
              <a:buFontTx/>
              <a:buChar char="-"/>
            </a:pPr>
            <a:r>
              <a:rPr lang="fr-FR" sz="1400">
                <a:cs typeface="Calibri" panose="020F0502020204030204"/>
              </a:rPr>
              <a:t>Fusion dev</a:t>
            </a:r>
          </a:p>
          <a:p>
            <a:pPr marL="742950" lvl="1" indent="-285750">
              <a:buFontTx/>
              <a:buChar char="-"/>
            </a:pPr>
            <a:r>
              <a:rPr lang="fr-FR" sz="1400">
                <a:cs typeface="Calibri" panose="020F0502020204030204"/>
              </a:rPr>
              <a:t>HR implication (training, </a:t>
            </a:r>
            <a:r>
              <a:rPr lang="fr-FR" sz="1400" err="1">
                <a:cs typeface="Calibri" panose="020F0502020204030204"/>
              </a:rPr>
              <a:t>career</a:t>
            </a:r>
            <a:r>
              <a:rPr lang="fr-FR" sz="1400">
                <a:cs typeface="Calibri" panose="020F0502020204030204"/>
              </a:rPr>
              <a:t> </a:t>
            </a:r>
            <a:r>
              <a:rPr lang="fr-FR" sz="1400" err="1">
                <a:cs typeface="Calibri" panose="020F0502020204030204"/>
              </a:rPr>
              <a:t>path</a:t>
            </a:r>
            <a:r>
              <a:rPr lang="fr-FR" sz="1400">
                <a:cs typeface="Calibri" panose="020F0502020204030204"/>
              </a:rPr>
              <a:t>, </a:t>
            </a:r>
            <a:r>
              <a:rPr lang="fr-FR" sz="1400" err="1">
                <a:cs typeface="Calibri" panose="020F0502020204030204"/>
              </a:rPr>
              <a:t>etc</a:t>
            </a:r>
            <a:r>
              <a:rPr lang="fr-FR" sz="1400">
                <a:cs typeface="Calibri" panose="020F0502020204030204"/>
              </a:rPr>
              <a:t>)</a:t>
            </a:r>
          </a:p>
          <a:p>
            <a:pPr marL="742950" lvl="1" indent="-285750">
              <a:buFontTx/>
              <a:buChar char="-"/>
            </a:pPr>
            <a:r>
              <a:rPr lang="fr-FR" sz="1400">
                <a:cs typeface="Calibri" panose="020F0502020204030204"/>
              </a:rPr>
              <a:t>Granularité de l'accompagnement (de la </a:t>
            </a:r>
            <a:r>
              <a:rPr lang="fr-FR" sz="1400" err="1">
                <a:cs typeface="Calibri" panose="020F0502020204030204"/>
              </a:rPr>
              <a:t>comm</a:t>
            </a:r>
            <a:r>
              <a:rPr lang="fr-FR" sz="1400">
                <a:cs typeface="Calibri" panose="020F0502020204030204"/>
              </a:rPr>
              <a:t> jusqu'au projets complexes, il y a des marches intermédiaires qu'il faut que l'IT accompagne aussi)</a:t>
            </a:r>
          </a:p>
          <a:p>
            <a:pPr marL="742950" lvl="1" indent="-285750">
              <a:buFontTx/>
              <a:buChar char="-"/>
            </a:pPr>
            <a:r>
              <a:rPr lang="fr-FR" sz="1400">
                <a:cs typeface="Calibri" panose="020F0502020204030204"/>
              </a:rPr>
              <a:t>La gouvernance oui, mais sans monitoring qui vérifie que ça marche (boucle d'</a:t>
            </a:r>
            <a:r>
              <a:rPr lang="fr-FR" sz="1400" err="1">
                <a:cs typeface="Calibri" panose="020F0502020204030204"/>
              </a:rPr>
              <a:t>iteration</a:t>
            </a:r>
            <a:r>
              <a:rPr lang="fr-FR" sz="1400">
                <a:cs typeface="Calibri" panose="020F0502020204030204"/>
              </a:rPr>
              <a:t>), ça sert a rien. =&gt; KPI sur les bénéfices attendus</a:t>
            </a:r>
          </a:p>
          <a:p>
            <a:pPr marL="742950" lvl="1" indent="-285750">
              <a:buFontTx/>
              <a:buChar char="-"/>
            </a:pPr>
            <a:r>
              <a:rPr lang="fr-FR" sz="1400">
                <a:cs typeface="Calibri" panose="020F0502020204030204"/>
              </a:rPr>
              <a:t>La Business value n'est pas monitorée =&gt; du coup comment justifier l'</a:t>
            </a:r>
            <a:r>
              <a:rPr lang="fr-FR" sz="1400" err="1">
                <a:cs typeface="Calibri" panose="020F0502020204030204"/>
              </a:rPr>
              <a:t>invest</a:t>
            </a:r>
            <a:r>
              <a:rPr lang="fr-FR" sz="1400">
                <a:cs typeface="Calibri" panose="020F0502020204030204"/>
              </a:rPr>
              <a:t> ? =&gt; histoire des containers avec le fichier </a:t>
            </a:r>
            <a:r>
              <a:rPr lang="fr-FR" sz="1400" err="1">
                <a:cs typeface="Calibri" panose="020F0502020204030204"/>
              </a:rPr>
              <a:t>excel</a:t>
            </a:r>
            <a:endParaRPr lang="fr-FR" sz="1400">
              <a:cs typeface="Calibri" panose="020F0502020204030204"/>
            </a:endParaRPr>
          </a:p>
          <a:p>
            <a:pPr marL="285750" indent="-285750">
              <a:buFontTx/>
              <a:buChar char="-"/>
            </a:pPr>
            <a:r>
              <a:rPr lang="fr-FR" sz="1400">
                <a:cs typeface="Calibri" panose="020F0502020204030204"/>
              </a:rPr>
              <a:t>Les clés : voilà comment aider vos clients et vos </a:t>
            </a:r>
            <a:r>
              <a:rPr lang="fr-FR" sz="1400" err="1">
                <a:cs typeface="Calibri" panose="020F0502020204030204"/>
              </a:rPr>
              <a:t>collegues</a:t>
            </a:r>
            <a:r>
              <a:rPr lang="fr-FR" sz="1400">
                <a:cs typeface="Calibri" panose="020F0502020204030204"/>
              </a:rPr>
              <a:t> à adopter pleinement le LCNC</a:t>
            </a:r>
          </a:p>
          <a:p>
            <a:pPr marL="742950" lvl="1" indent="-285750">
              <a:buChar char="-"/>
            </a:pPr>
            <a:r>
              <a:rPr lang="fr-FR" sz="1400">
                <a:cs typeface="Calibri" panose="020F0502020204030204"/>
              </a:rPr>
              <a:t>La place de l'IT : accompagne, enabler vs provider</a:t>
            </a:r>
          </a:p>
          <a:p>
            <a:pPr marL="742950" lvl="1" indent="-285750">
              <a:buFontTx/>
              <a:buChar char="-"/>
            </a:pPr>
            <a:r>
              <a:rPr lang="fr-FR" sz="1400">
                <a:cs typeface="Calibri" panose="020F0502020204030204"/>
              </a:rPr>
              <a:t>Accompagner la transfo de l'entreprise pour que chacun comprenne son nouveau </a:t>
            </a:r>
            <a:r>
              <a:rPr lang="fr-FR" sz="1400" err="1">
                <a:cs typeface="Calibri" panose="020F0502020204030204"/>
              </a:rPr>
              <a:t>role</a:t>
            </a:r>
            <a:endParaRPr lang="fr-FR" sz="1400">
              <a:cs typeface="Calibri" panose="020F0502020204030204"/>
            </a:endParaRPr>
          </a:p>
          <a:p>
            <a:pPr marL="742950" lvl="1" indent="-285750">
              <a:buFontTx/>
              <a:buChar char="-"/>
            </a:pPr>
            <a:r>
              <a:rPr lang="fr-FR" sz="1400">
                <a:cs typeface="Calibri" panose="020F0502020204030204"/>
              </a:rPr>
              <a:t>BU Power Platform avec des Ops, des UX designers, des devs, des archis, des </a:t>
            </a:r>
            <a:r>
              <a:rPr lang="fr-FR" sz="1400" err="1">
                <a:cs typeface="Calibri" panose="020F0502020204030204"/>
              </a:rPr>
              <a:t>community</a:t>
            </a:r>
            <a:r>
              <a:rPr lang="fr-FR" sz="1400">
                <a:cs typeface="Calibri" panose="020F0502020204030204"/>
              </a:rPr>
              <a:t> managers, </a:t>
            </a:r>
            <a:r>
              <a:rPr lang="fr-FR" sz="1400" err="1">
                <a:cs typeface="Calibri" panose="020F0502020204030204"/>
              </a:rPr>
              <a:t>etc</a:t>
            </a:r>
            <a:endParaRPr lang="fr-FR" sz="1400">
              <a:cs typeface="Calibri" panose="020F0502020204030204"/>
            </a:endParaRPr>
          </a:p>
          <a:p>
            <a:pPr marL="742950" lvl="1" indent="-285750">
              <a:buFontTx/>
              <a:buChar char="-"/>
            </a:pPr>
            <a:r>
              <a:rPr lang="fr-FR" sz="1400">
                <a:cs typeface="Calibri" panose="020F0502020204030204"/>
              </a:rPr>
              <a:t>Comment sortir du use case pour construire la plateforme, en montrant comment le </a:t>
            </a:r>
            <a:r>
              <a:rPr lang="fr-FR" sz="1400" err="1">
                <a:cs typeface="Calibri" panose="020F0502020204030204"/>
              </a:rPr>
              <a:t>lowcode</a:t>
            </a:r>
            <a:r>
              <a:rPr lang="fr-FR" sz="1400">
                <a:cs typeface="Calibri" panose="020F0502020204030204"/>
              </a:rPr>
              <a:t> permet de faire là ou d'autres techno </a:t>
            </a:r>
            <a:r>
              <a:rPr lang="fr-FR" sz="1400" err="1">
                <a:cs typeface="Calibri" panose="020F0502020204030204"/>
              </a:rPr>
              <a:t>echouent</a:t>
            </a:r>
            <a:r>
              <a:rPr lang="fr-FR" sz="1400">
                <a:cs typeface="Calibri" panose="020F0502020204030204"/>
              </a:rPr>
              <a:t>, pas par blocage tech, mais par cout / process / incompréhension besoin. </a:t>
            </a:r>
          </a:p>
          <a:p>
            <a:pPr marL="742950" lvl="1" indent="-285750">
              <a:buChar char="-"/>
            </a:pPr>
            <a:r>
              <a:rPr lang="fr-FR" sz="1400">
                <a:cs typeface="Calibri" panose="020F0502020204030204"/>
              </a:rPr>
              <a:t>LCNC : évolution logique du code ? Cycle en V =&gt; </a:t>
            </a:r>
            <a:r>
              <a:rPr lang="fr-FR" sz="1400" err="1">
                <a:cs typeface="Calibri" panose="020F0502020204030204"/>
              </a:rPr>
              <a:t>devops</a:t>
            </a:r>
            <a:r>
              <a:rPr lang="fr-FR" sz="1400">
                <a:cs typeface="Calibri" panose="020F0502020204030204"/>
              </a:rPr>
              <a:t> =&gt; fusion ?  (plus vite moins cher, plus proche du métier) =&gt; </a:t>
            </a:r>
            <a:r>
              <a:rPr lang="fr-FR" sz="1400" err="1">
                <a:cs typeface="Calibri" panose="020F0502020204030204"/>
              </a:rPr>
              <a:t>interet</a:t>
            </a:r>
            <a:r>
              <a:rPr lang="fr-FR" sz="1400">
                <a:cs typeface="Calibri" panose="020F0502020204030204"/>
              </a:rPr>
              <a:t> de PP qui permet à tout le monde de se retrouver sur la </a:t>
            </a:r>
            <a:r>
              <a:rPr lang="fr-FR" sz="1400" err="1">
                <a:cs typeface="Calibri" panose="020F0502020204030204"/>
              </a:rPr>
              <a:t>meme</a:t>
            </a:r>
            <a:r>
              <a:rPr lang="fr-FR" sz="1400">
                <a:cs typeface="Calibri" panose="020F0502020204030204"/>
              </a:rPr>
              <a:t> plateforme</a:t>
            </a:r>
          </a:p>
          <a:p>
            <a:pPr marL="742950" lvl="1" indent="-285750">
              <a:buChar char="-"/>
            </a:pPr>
            <a:endParaRPr lang="fr-FR" sz="1400">
              <a:cs typeface="Calibri" panose="020F0502020204030204"/>
            </a:endParaRPr>
          </a:p>
          <a:p>
            <a:pPr lvl="1"/>
            <a:endParaRPr lang="fr-FR" sz="1400"/>
          </a:p>
          <a:p>
            <a:pPr marL="285750" indent="-285750">
              <a:buFontTx/>
              <a:buChar char="-"/>
            </a:pPr>
            <a:r>
              <a:rPr lang="fr-FR" sz="1400"/>
              <a:t>Rappel de culture du Low Code</a:t>
            </a:r>
            <a:endParaRPr lang="fr-FR" sz="1400">
              <a:cs typeface="Calibri"/>
            </a:endParaRPr>
          </a:p>
          <a:p>
            <a:pPr marL="285750" indent="-285750">
              <a:buFontTx/>
              <a:buChar char="-"/>
            </a:pPr>
            <a:r>
              <a:rPr lang="fr-FR" sz="1400"/>
              <a:t>Pour qui la Power Platform ? Des </a:t>
            </a:r>
            <a:r>
              <a:rPr lang="fr-FR" sz="1400" err="1"/>
              <a:t>regles</a:t>
            </a:r>
            <a:r>
              <a:rPr lang="fr-FR" sz="1400"/>
              <a:t> par type d'utilisateurs. Ensuite il </a:t>
            </a:r>
            <a:endParaRPr lang="fr-FR" sz="1400">
              <a:cs typeface="Calibri"/>
            </a:endParaRPr>
          </a:p>
          <a:p>
            <a:pPr marL="742950" lvl="1" indent="-285750">
              <a:buFontTx/>
              <a:buChar char="-"/>
            </a:pPr>
            <a:r>
              <a:rPr lang="fr-FR" sz="1400"/>
              <a:t>Citizen Dev</a:t>
            </a:r>
            <a:endParaRPr lang="fr-FR" sz="1400">
              <a:cs typeface="Calibri"/>
            </a:endParaRPr>
          </a:p>
          <a:p>
            <a:pPr marL="742950" lvl="1" indent="-285750">
              <a:buFontTx/>
              <a:buChar char="-"/>
            </a:pPr>
            <a:r>
              <a:rPr lang="fr-FR" sz="1400"/>
              <a:t>Pro Dev</a:t>
            </a:r>
            <a:endParaRPr lang="fr-FR" sz="1400">
              <a:cs typeface="Calibri"/>
            </a:endParaRPr>
          </a:p>
          <a:p>
            <a:pPr marL="742950" lvl="1" indent="-285750">
              <a:buFontTx/>
              <a:buChar char="-"/>
            </a:pPr>
            <a:r>
              <a:rPr lang="fr-FR" sz="1400"/>
              <a:t>Projets</a:t>
            </a:r>
            <a:endParaRPr lang="fr-FR" sz="1400">
              <a:cs typeface="Calibri"/>
            </a:endParaRPr>
          </a:p>
          <a:p>
            <a:pPr marL="285750" indent="-285750">
              <a:buFontTx/>
              <a:buChar char="-"/>
            </a:pPr>
            <a:r>
              <a:rPr lang="fr-FR" sz="1400"/>
              <a:t>Définir les frontières</a:t>
            </a:r>
            <a:endParaRPr lang="fr-FR" sz="1400">
              <a:cs typeface="Calibri"/>
            </a:endParaRPr>
          </a:p>
          <a:p>
            <a:pPr marL="285750" indent="-285750">
              <a:buFontTx/>
              <a:buChar char="-"/>
            </a:pPr>
            <a:r>
              <a:rPr lang="fr-FR" sz="1400"/>
              <a:t>Optimiser l’utilisation </a:t>
            </a:r>
            <a:endParaRPr lang="fr-FR" sz="1400">
              <a:cs typeface="Calibri"/>
            </a:endParaRPr>
          </a:p>
        </p:txBody>
      </p:sp>
      <p:sp>
        <p:nvSpPr>
          <p:cNvPr id="4" name="ZoneTexte 3">
            <a:extLst>
              <a:ext uri="{FF2B5EF4-FFF2-40B4-BE49-F238E27FC236}">
                <a16:creationId xmlns:a16="http://schemas.microsoft.com/office/drawing/2014/main" id="{66376CB6-15F2-05D1-7D3E-2FF9417D4047}"/>
              </a:ext>
            </a:extLst>
          </p:cNvPr>
          <p:cNvSpPr txBox="1"/>
          <p:nvPr/>
        </p:nvSpPr>
        <p:spPr>
          <a:xfrm>
            <a:off x="2078619" y="61019"/>
            <a:ext cx="7661729" cy="1101859"/>
          </a:xfrm>
          <a:prstGeom prst="rect">
            <a:avLst/>
          </a:prstGeom>
          <a:noFill/>
        </p:spPr>
        <p:txBody>
          <a:bodyPr wrap="square" rtlCol="0">
            <a:noAutofit/>
          </a:bodyPr>
          <a:lstStyle/>
          <a:p>
            <a:pPr algn="l"/>
            <a:r>
              <a:rPr lang="fr-FR" sz="1000" b="0" i="0">
                <a:solidFill>
                  <a:srgbClr val="111111"/>
                </a:solidFill>
                <a:effectLst/>
                <a:latin typeface="Arial" panose="020B0604020202020204" pitchFamily="34" charset="0"/>
              </a:rPr>
              <a:t>Dans cette session, nous expliquerons notre vision de ce qu’est cette fameuse gouvernance Power Platform et pourquoi est-elle si importante.</a:t>
            </a:r>
            <a:br>
              <a:rPr lang="fr-FR" sz="1000" b="0" i="0">
                <a:solidFill>
                  <a:srgbClr val="111111"/>
                </a:solidFill>
                <a:effectLst/>
                <a:latin typeface="Arial" panose="020B0604020202020204" pitchFamily="34" charset="0"/>
              </a:rPr>
            </a:br>
            <a:r>
              <a:rPr lang="fr-FR" sz="1000" b="0" i="0">
                <a:solidFill>
                  <a:srgbClr val="111111"/>
                </a:solidFill>
                <a:effectLst/>
                <a:latin typeface="Arial" panose="020B0604020202020204" pitchFamily="34" charset="0"/>
              </a:rPr>
              <a:t>La gouvernance n’est pas simplement de fournir des bonnes pratiques, des conseils d’utilisation et installer le CEO Stater Kit. Nous devons avoir une vision sur l’usage de cette plateforme, pour embarquer les utilisateurs, les responsables de l’innovation tout en rassurant l’IT et la sécurité.</a:t>
            </a:r>
            <a:br>
              <a:rPr lang="fr-FR" sz="1000" b="0" i="0">
                <a:solidFill>
                  <a:srgbClr val="111111"/>
                </a:solidFill>
                <a:effectLst/>
                <a:latin typeface="Arial" panose="020B0604020202020204" pitchFamily="34" charset="0"/>
              </a:rPr>
            </a:br>
            <a:r>
              <a:rPr lang="fr-FR" sz="1000" b="0" i="0">
                <a:solidFill>
                  <a:srgbClr val="111111"/>
                </a:solidFill>
                <a:effectLst/>
                <a:latin typeface="Arial" panose="020B0604020202020204" pitchFamily="34" charset="0"/>
              </a:rPr>
              <a:t>Pour résumer, il faut faire de la politique sur un fond Tech et d’innovation.</a:t>
            </a:r>
          </a:p>
        </p:txBody>
      </p:sp>
      <p:sp>
        <p:nvSpPr>
          <p:cNvPr id="5" name="Rectangle 4">
            <a:extLst>
              <a:ext uri="{FF2B5EF4-FFF2-40B4-BE49-F238E27FC236}">
                <a16:creationId xmlns:a16="http://schemas.microsoft.com/office/drawing/2014/main" id="{8EF1CBA0-AC72-FFD5-DB93-34A72DB5773F}"/>
              </a:ext>
            </a:extLst>
          </p:cNvPr>
          <p:cNvSpPr/>
          <p:nvPr/>
        </p:nvSpPr>
        <p:spPr>
          <a:xfrm>
            <a:off x="8515349" y="1343025"/>
            <a:ext cx="2009775"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Je suis Dispo par teams si tu veux </a:t>
            </a:r>
            <a:r>
              <a:rPr lang="fr-FR">
                <a:sym typeface="Wingdings" panose="05000000000000000000" pitchFamily="2" charset="2"/>
              </a:rPr>
              <a:t> </a:t>
            </a:r>
            <a:endParaRPr lang="fr-FR"/>
          </a:p>
        </p:txBody>
      </p:sp>
    </p:spTree>
    <p:extLst>
      <p:ext uri="{BB962C8B-B14F-4D97-AF65-F5344CB8AC3E}">
        <p14:creationId xmlns:p14="http://schemas.microsoft.com/office/powerpoint/2010/main" val="352229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3D3A7-A2A8-228E-F090-0469CC2263BE}"/>
              </a:ext>
            </a:extLst>
          </p:cNvPr>
          <p:cNvSpPr>
            <a:spLocks noGrp="1"/>
          </p:cNvSpPr>
          <p:nvPr>
            <p:ph type="title"/>
          </p:nvPr>
        </p:nvSpPr>
        <p:spPr/>
        <p:txBody>
          <a:bodyPr/>
          <a:lstStyle/>
          <a:p>
            <a:endParaRPr lang="fr-FR"/>
          </a:p>
        </p:txBody>
      </p:sp>
      <p:pic>
        <p:nvPicPr>
          <p:cNvPr id="4" name="Image 3">
            <a:extLst>
              <a:ext uri="{FF2B5EF4-FFF2-40B4-BE49-F238E27FC236}">
                <a16:creationId xmlns:a16="http://schemas.microsoft.com/office/drawing/2014/main" id="{E6E02917-CD69-5644-6769-CC8D45152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30" y="0"/>
            <a:ext cx="11451340" cy="6858000"/>
          </a:xfrm>
          <a:prstGeom prst="rect">
            <a:avLst/>
          </a:prstGeom>
        </p:spPr>
      </p:pic>
    </p:spTree>
    <p:extLst>
      <p:ext uri="{BB962C8B-B14F-4D97-AF65-F5344CB8AC3E}">
        <p14:creationId xmlns:p14="http://schemas.microsoft.com/office/powerpoint/2010/main" val="368869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7">
            <a:extLst>
              <a:ext uri="{FF2B5EF4-FFF2-40B4-BE49-F238E27FC236}">
                <a16:creationId xmlns:a16="http://schemas.microsoft.com/office/drawing/2014/main" id="{171A1C39-1519-4CF6-BFA0-83FC7A6517CC}"/>
              </a:ext>
            </a:extLst>
          </p:cNvPr>
          <p:cNvSpPr txBox="1">
            <a:spLocks/>
          </p:cNvSpPr>
          <p:nvPr/>
        </p:nvSpPr>
        <p:spPr>
          <a:xfrm>
            <a:off x="0" y="457187"/>
            <a:ext cx="12192000" cy="403137"/>
          </a:xfrm>
        </p:spPr>
        <p:txBody>
          <a:bodyPr/>
          <a:lstStyle>
            <a:lvl1pPr algn="l" defTabSz="914400" rtl="0" eaLnBrk="1" latinLnBrk="0" hangingPunct="1">
              <a:lnSpc>
                <a:spcPct val="90000"/>
              </a:lnSpc>
              <a:spcBef>
                <a:spcPct val="0"/>
              </a:spcBef>
              <a:buNone/>
              <a:defRPr sz="4400" kern="1200">
                <a:solidFill>
                  <a:schemeClr val="bg1">
                    <a:lumMod val="95000"/>
                  </a:schemeClr>
                </a:solidFill>
                <a:latin typeface="Segoe Pro Semibold" panose="020B0702040504020203" pitchFamily="34" charset="0"/>
                <a:ea typeface="+mj-ea"/>
                <a:cs typeface="+mj-cs"/>
              </a:defRPr>
            </a:lvl1pPr>
          </a:lstStyle>
          <a:p>
            <a:pPr algn="ctr"/>
            <a:r>
              <a:rPr lang="fr-FR">
                <a:solidFill>
                  <a:schemeClr val="tx1"/>
                </a:solidFill>
              </a:rPr>
              <a:t>Disclaimer</a:t>
            </a:r>
            <a:endParaRPr lang="fr-FR">
              <a:solidFill>
                <a:srgbClr val="D83B01"/>
              </a:solidFill>
            </a:endParaRPr>
          </a:p>
        </p:txBody>
      </p:sp>
      <p:pic>
        <p:nvPicPr>
          <p:cNvPr id="1026" name="Picture 2" descr="See the source image">
            <a:extLst>
              <a:ext uri="{FF2B5EF4-FFF2-40B4-BE49-F238E27FC236}">
                <a16:creationId xmlns:a16="http://schemas.microsoft.com/office/drawing/2014/main" id="{F2FD19F0-54F2-A90B-1833-F1F9CCA42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604" y="1727275"/>
            <a:ext cx="7685586" cy="432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01C04A-0D87-9E17-B81E-9D55F6D89858}"/>
              </a:ext>
            </a:extLst>
          </p:cNvPr>
          <p:cNvSpPr txBox="1"/>
          <p:nvPr/>
        </p:nvSpPr>
        <p:spPr>
          <a:xfrm>
            <a:off x="9081672" y="1727275"/>
            <a:ext cx="2116135" cy="1440000"/>
          </a:xfrm>
          <a:prstGeom prst="rect">
            <a:avLst/>
          </a:prstGeom>
          <a:solidFill>
            <a:srgbClr val="08335B"/>
          </a:solidFill>
          <a:ln>
            <a:solidFill>
              <a:schemeClr val="bg1"/>
            </a:solidFill>
          </a:ln>
        </p:spPr>
        <p:txBody>
          <a:bodyPr wrap="square" rtlCol="0" anchor="ctr">
            <a:noAutofit/>
          </a:bodyPr>
          <a:lstStyle/>
          <a:p>
            <a:pPr algn="ctr"/>
            <a:r>
              <a:rPr lang="fr-FR">
                <a:solidFill>
                  <a:schemeClr val="bg1"/>
                </a:solidFill>
              </a:rPr>
              <a:t>Des observations</a:t>
            </a:r>
          </a:p>
          <a:p>
            <a:pPr algn="ctr"/>
            <a:r>
              <a:rPr lang="fr-FR">
                <a:solidFill>
                  <a:schemeClr val="bg1"/>
                </a:solidFill>
              </a:rPr>
              <a:t>VS </a:t>
            </a:r>
          </a:p>
          <a:p>
            <a:pPr algn="ctr"/>
            <a:r>
              <a:rPr lang="fr-FR">
                <a:solidFill>
                  <a:schemeClr val="bg1"/>
                </a:solidFill>
              </a:rPr>
              <a:t>Une recette magique</a:t>
            </a:r>
          </a:p>
        </p:txBody>
      </p:sp>
      <p:sp>
        <p:nvSpPr>
          <p:cNvPr id="18" name="TextBox 17">
            <a:extLst>
              <a:ext uri="{FF2B5EF4-FFF2-40B4-BE49-F238E27FC236}">
                <a16:creationId xmlns:a16="http://schemas.microsoft.com/office/drawing/2014/main" id="{269D154F-EA71-7834-7CE3-A7F8E7B1C50F}"/>
              </a:ext>
            </a:extLst>
          </p:cNvPr>
          <p:cNvSpPr txBox="1"/>
          <p:nvPr/>
        </p:nvSpPr>
        <p:spPr>
          <a:xfrm>
            <a:off x="9081672" y="3167275"/>
            <a:ext cx="2116135" cy="1440000"/>
          </a:xfrm>
          <a:prstGeom prst="rect">
            <a:avLst/>
          </a:prstGeom>
          <a:solidFill>
            <a:srgbClr val="0C4E8C"/>
          </a:solidFill>
          <a:ln>
            <a:solidFill>
              <a:schemeClr val="bg1"/>
            </a:solidFill>
          </a:ln>
        </p:spPr>
        <p:txBody>
          <a:bodyPr wrap="square" rtlCol="0" anchor="ctr">
            <a:noAutofit/>
          </a:bodyPr>
          <a:lstStyle>
            <a:defPPr>
              <a:defRPr lang="fr-FR"/>
            </a:defPPr>
            <a:lvl1pPr algn="ctr"/>
          </a:lstStyle>
          <a:p>
            <a:r>
              <a:rPr lang="fr-FR">
                <a:solidFill>
                  <a:schemeClr val="bg1"/>
                </a:solidFill>
              </a:rPr>
              <a:t>Un objectif</a:t>
            </a:r>
          </a:p>
          <a:p>
            <a:r>
              <a:rPr lang="fr-FR">
                <a:solidFill>
                  <a:schemeClr val="bg1"/>
                </a:solidFill>
              </a:rPr>
              <a:t>VS</a:t>
            </a:r>
          </a:p>
          <a:p>
            <a:r>
              <a:rPr lang="fr-FR">
                <a:solidFill>
                  <a:schemeClr val="bg1"/>
                </a:solidFill>
              </a:rPr>
              <a:t>Chemin</a:t>
            </a:r>
          </a:p>
        </p:txBody>
      </p:sp>
      <p:sp>
        <p:nvSpPr>
          <p:cNvPr id="21" name="TextBox 20">
            <a:extLst>
              <a:ext uri="{FF2B5EF4-FFF2-40B4-BE49-F238E27FC236}">
                <a16:creationId xmlns:a16="http://schemas.microsoft.com/office/drawing/2014/main" id="{C3A84905-E755-0F41-4826-735D6C313810}"/>
              </a:ext>
            </a:extLst>
          </p:cNvPr>
          <p:cNvSpPr txBox="1"/>
          <p:nvPr/>
        </p:nvSpPr>
        <p:spPr>
          <a:xfrm>
            <a:off x="9081672" y="4607275"/>
            <a:ext cx="2116134" cy="1440000"/>
          </a:xfrm>
          <a:prstGeom prst="rect">
            <a:avLst/>
          </a:prstGeom>
          <a:solidFill>
            <a:srgbClr val="1174B4"/>
          </a:solidFill>
          <a:ln>
            <a:solidFill>
              <a:schemeClr val="bg1"/>
            </a:solidFill>
          </a:ln>
        </p:spPr>
        <p:txBody>
          <a:bodyPr wrap="square" rtlCol="0" anchor="ctr">
            <a:noAutofit/>
          </a:bodyPr>
          <a:lstStyle>
            <a:defPPr>
              <a:defRPr lang="fr-FR"/>
            </a:defPPr>
            <a:lvl1pPr algn="ctr"/>
          </a:lstStyle>
          <a:p>
            <a:r>
              <a:rPr lang="fr-FR">
                <a:solidFill>
                  <a:schemeClr val="bg1"/>
                </a:solidFill>
              </a:rPr>
              <a:t>Chaque situation est différente </a:t>
            </a:r>
          </a:p>
        </p:txBody>
      </p:sp>
      <p:sp>
        <p:nvSpPr>
          <p:cNvPr id="22" name="Star: 5 Points 21">
            <a:extLst>
              <a:ext uri="{FF2B5EF4-FFF2-40B4-BE49-F238E27FC236}">
                <a16:creationId xmlns:a16="http://schemas.microsoft.com/office/drawing/2014/main" id="{3686E146-A7B8-AEE7-A8B4-426FC79ADA22}"/>
              </a:ext>
            </a:extLst>
          </p:cNvPr>
          <p:cNvSpPr/>
          <p:nvPr/>
        </p:nvSpPr>
        <p:spPr>
          <a:xfrm>
            <a:off x="3095625" y="2078742"/>
            <a:ext cx="144000" cy="14400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912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8000" fill="hold" grpId="0" nodeType="withEffect">
                                  <p:stCondLst>
                                    <p:cond delay="0"/>
                                  </p:stCondLst>
                                  <p:childTnLst>
                                    <p:animEffect transition="out" filter="fade">
                                      <p:cBhvr>
                                        <p:cTn id="6" dur="500" tmFilter="0, 0; .2, .5; .8, .5; 1, 0"/>
                                        <p:tgtEl>
                                          <p:spTgt spid="22"/>
                                        </p:tgtEl>
                                      </p:cBhvr>
                                    </p:animEffect>
                                    <p:animScale>
                                      <p:cBhvr>
                                        <p:cTn id="7"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192A5A-934A-F279-EF58-C9929BAE2A73}"/>
              </a:ext>
            </a:extLst>
          </p:cNvPr>
          <p:cNvSpPr>
            <a:spLocks noGrp="1"/>
          </p:cNvSpPr>
          <p:nvPr>
            <p:ph type="title"/>
          </p:nvPr>
        </p:nvSpPr>
        <p:spPr/>
        <p:txBody>
          <a:bodyPr/>
          <a:lstStyle/>
          <a:p>
            <a:r>
              <a:rPr lang="fr-FR"/>
              <a:t>Quelques Définitions …</a:t>
            </a:r>
          </a:p>
        </p:txBody>
      </p:sp>
      <p:sp>
        <p:nvSpPr>
          <p:cNvPr id="6" name="Rectangle: Rounded Corners 5">
            <a:extLst>
              <a:ext uri="{FF2B5EF4-FFF2-40B4-BE49-F238E27FC236}">
                <a16:creationId xmlns:a16="http://schemas.microsoft.com/office/drawing/2014/main" id="{D8734FD3-4A78-F17A-6A35-688EAB7864F6}"/>
              </a:ext>
            </a:extLst>
          </p:cNvPr>
          <p:cNvSpPr/>
          <p:nvPr/>
        </p:nvSpPr>
        <p:spPr>
          <a:xfrm>
            <a:off x="1946829" y="1423988"/>
            <a:ext cx="9096375" cy="2138838"/>
          </a:xfrm>
          <a:prstGeom prst="roundRect">
            <a:avLst>
              <a:gd name="adj" fmla="val 10000"/>
            </a:avLst>
          </a:prstGeom>
          <a:solidFill>
            <a:srgbClr val="1174B4"/>
          </a:solidFill>
          <a:ln w="12700" cap="flat" cmpd="sng" algn="ctr">
            <a:solidFill>
              <a:srgbClr val="E7E6E6">
                <a:lumMod val="40000"/>
                <a:lumOff val="60000"/>
              </a:srgbClr>
            </a:solidFill>
            <a:prstDash val="solid"/>
            <a:miter lim="800000"/>
          </a:ln>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a:lstStyle/>
          <a:p>
            <a:endParaRPr lang="fr-FR"/>
          </a:p>
        </p:txBody>
      </p:sp>
      <p:sp>
        <p:nvSpPr>
          <p:cNvPr id="7" name="Rectangle: Rounded Corners 6">
            <a:extLst>
              <a:ext uri="{FF2B5EF4-FFF2-40B4-BE49-F238E27FC236}">
                <a16:creationId xmlns:a16="http://schemas.microsoft.com/office/drawing/2014/main" id="{2F93DC1A-7C20-944E-5179-AB962390255A}"/>
              </a:ext>
            </a:extLst>
          </p:cNvPr>
          <p:cNvSpPr/>
          <p:nvPr/>
        </p:nvSpPr>
        <p:spPr>
          <a:xfrm>
            <a:off x="2219720" y="1709166"/>
            <a:ext cx="2672060" cy="1568481"/>
          </a:xfrm>
          <a:prstGeom prst="roundRect">
            <a:avLst>
              <a:gd name="adj" fmla="val 10000"/>
            </a:avLst>
          </a:prstGeom>
          <a:blipFill rotWithShape="1">
            <a:blip r:embed="rId2"/>
            <a:srcRect/>
            <a:stretch>
              <a:fillRect t="-8000" b="-8000"/>
            </a:stretch>
          </a:blipFill>
          <a:ln>
            <a:solidFill>
              <a:schemeClr val="bg2">
                <a:lumMod val="40000"/>
                <a:lumOff val="60000"/>
              </a:schemeClr>
            </a:solidFill>
          </a:ln>
        </p:spPr>
        <p:style>
          <a:lnRef idx="2">
            <a:scrgbClr r="0" g="0" b="0"/>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8" name="Freeform: Shape 7">
            <a:extLst>
              <a:ext uri="{FF2B5EF4-FFF2-40B4-BE49-F238E27FC236}">
                <a16:creationId xmlns:a16="http://schemas.microsoft.com/office/drawing/2014/main" id="{33047CEC-3310-3839-A8D7-76CC9E7116CE}"/>
              </a:ext>
            </a:extLst>
          </p:cNvPr>
          <p:cNvSpPr/>
          <p:nvPr/>
        </p:nvSpPr>
        <p:spPr>
          <a:xfrm>
            <a:off x="2219720" y="3562826"/>
            <a:ext cx="2672060" cy="3047524"/>
          </a:xfrm>
          <a:custGeom>
            <a:avLst/>
            <a:gdLst>
              <a:gd name="connsiteX0" fmla="*/ 274484 w 2672060"/>
              <a:gd name="connsiteY0" fmla="*/ 0 h 2614136"/>
              <a:gd name="connsiteX1" fmla="*/ 2397576 w 2672060"/>
              <a:gd name="connsiteY1" fmla="*/ 0 h 2614136"/>
              <a:gd name="connsiteX2" fmla="*/ 2672060 w 2672060"/>
              <a:gd name="connsiteY2" fmla="*/ 274484 h 2614136"/>
              <a:gd name="connsiteX3" fmla="*/ 2672060 w 2672060"/>
              <a:gd name="connsiteY3" fmla="*/ 2614136 h 2614136"/>
              <a:gd name="connsiteX4" fmla="*/ 2672060 w 2672060"/>
              <a:gd name="connsiteY4" fmla="*/ 2614136 h 2614136"/>
              <a:gd name="connsiteX5" fmla="*/ 0 w 2672060"/>
              <a:gd name="connsiteY5" fmla="*/ 2614136 h 2614136"/>
              <a:gd name="connsiteX6" fmla="*/ 0 w 2672060"/>
              <a:gd name="connsiteY6" fmla="*/ 2614136 h 2614136"/>
              <a:gd name="connsiteX7" fmla="*/ 0 w 2672060"/>
              <a:gd name="connsiteY7" fmla="*/ 274484 h 2614136"/>
              <a:gd name="connsiteX8" fmla="*/ 274484 w 2672060"/>
              <a:gd name="connsiteY8" fmla="*/ 0 h 261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2060" h="2614136">
                <a:moveTo>
                  <a:pt x="2397576" y="2614136"/>
                </a:moveTo>
                <a:lnTo>
                  <a:pt x="274484" y="2614136"/>
                </a:lnTo>
                <a:cubicBezTo>
                  <a:pt x="122891" y="2614136"/>
                  <a:pt x="0" y="2491245"/>
                  <a:pt x="0" y="2339652"/>
                </a:cubicBezTo>
                <a:lnTo>
                  <a:pt x="0" y="0"/>
                </a:lnTo>
                <a:lnTo>
                  <a:pt x="0" y="0"/>
                </a:lnTo>
                <a:lnTo>
                  <a:pt x="2672060" y="0"/>
                </a:lnTo>
                <a:lnTo>
                  <a:pt x="2672060" y="0"/>
                </a:lnTo>
                <a:lnTo>
                  <a:pt x="2672060" y="2339652"/>
                </a:lnTo>
                <a:cubicBezTo>
                  <a:pt x="2672060" y="2491245"/>
                  <a:pt x="2549169" y="2614136"/>
                  <a:pt x="2397576" y="2614136"/>
                </a:cubicBezTo>
                <a:close/>
              </a:path>
            </a:pathLst>
          </a:custGeom>
          <a:solidFill>
            <a:srgbClr val="1581C1"/>
          </a:solidFill>
          <a:ln w="12700" cap="flat" cmpd="sng" algn="ctr">
            <a:solidFill>
              <a:srgbClr val="E7E6E6">
                <a:lumMod val="40000"/>
                <a:lumOff val="6000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279530" tIns="199136" rIns="279530" bIns="279530" numCol="1" spcCol="1270" anchor="t" anchorCtr="0">
            <a:noAutofit/>
          </a:bodyPr>
          <a:lstStyle/>
          <a:p>
            <a:pPr marL="0" lvl="0" indent="0" algn="ctr" defTabSz="1289050">
              <a:lnSpc>
                <a:spcPct val="90000"/>
              </a:lnSpc>
              <a:spcBef>
                <a:spcPct val="0"/>
              </a:spcBef>
              <a:spcAft>
                <a:spcPct val="35000"/>
              </a:spcAft>
              <a:buNone/>
            </a:pPr>
            <a:r>
              <a:rPr lang="fr-FR" sz="2800" kern="1200"/>
              <a:t>Assistant</a:t>
            </a:r>
          </a:p>
          <a:p>
            <a:pPr marL="0" lvl="0" indent="0" algn="ctr" defTabSz="1289050">
              <a:lnSpc>
                <a:spcPct val="90000"/>
              </a:lnSpc>
              <a:spcBef>
                <a:spcPct val="0"/>
              </a:spcBef>
              <a:spcAft>
                <a:spcPct val="35000"/>
              </a:spcAft>
              <a:buNone/>
            </a:pPr>
            <a:r>
              <a:rPr lang="fr-FR" sz="2800" kern="1200"/>
              <a:t>Formulaire</a:t>
            </a:r>
          </a:p>
          <a:p>
            <a:pPr marL="0" lvl="0" indent="0" algn="ctr" defTabSz="1289050">
              <a:lnSpc>
                <a:spcPct val="90000"/>
              </a:lnSpc>
              <a:spcBef>
                <a:spcPct val="0"/>
              </a:spcBef>
              <a:spcAft>
                <a:spcPct val="35000"/>
              </a:spcAft>
              <a:buNone/>
            </a:pPr>
            <a:r>
              <a:rPr lang="fr-FR" sz="2800" kern="1200"/>
              <a:t>Drag &amp; Drop</a:t>
            </a:r>
          </a:p>
          <a:p>
            <a:pPr marL="0" lvl="0" indent="0" algn="ctr" defTabSz="1289050">
              <a:lnSpc>
                <a:spcPct val="90000"/>
              </a:lnSpc>
              <a:spcBef>
                <a:spcPct val="0"/>
              </a:spcBef>
              <a:spcAft>
                <a:spcPct val="35000"/>
              </a:spcAft>
              <a:buNone/>
            </a:pPr>
            <a:r>
              <a:rPr lang="fr-FR" sz="2800" kern="1200"/>
              <a:t>Natural langage </a:t>
            </a:r>
            <a:br>
              <a:rPr lang="fr-FR" sz="2800" kern="1200"/>
            </a:br>
            <a:r>
              <a:rPr lang="fr-FR" sz="2800" kern="1200"/>
              <a:t>(</a:t>
            </a:r>
            <a:r>
              <a:rPr lang="fr-FR" sz="2800" b="0" i="0" kern="1200"/>
              <a:t>GPT-3)</a:t>
            </a:r>
            <a:endParaRPr lang="fr-FR" sz="2800" kern="1200"/>
          </a:p>
        </p:txBody>
      </p:sp>
      <p:sp>
        <p:nvSpPr>
          <p:cNvPr id="9" name="Rectangle: Rounded Corners 8">
            <a:extLst>
              <a:ext uri="{FF2B5EF4-FFF2-40B4-BE49-F238E27FC236}">
                <a16:creationId xmlns:a16="http://schemas.microsoft.com/office/drawing/2014/main" id="{EC786D11-E09E-B9DC-E4F4-FDE5170DEB94}"/>
              </a:ext>
            </a:extLst>
          </p:cNvPr>
          <p:cNvSpPr/>
          <p:nvPr/>
        </p:nvSpPr>
        <p:spPr>
          <a:xfrm>
            <a:off x="5158986" y="1709166"/>
            <a:ext cx="2672060" cy="1568481"/>
          </a:xfrm>
          <a:prstGeom prst="roundRect">
            <a:avLst>
              <a:gd name="adj" fmla="val 10000"/>
            </a:avLst>
          </a:prstGeom>
          <a:blipFill rotWithShape="1">
            <a:blip r:embed="rId3"/>
            <a:srcRect/>
            <a:stretch>
              <a:fillRect t="-8000" b="-8000"/>
            </a:stretch>
          </a:blipFill>
          <a:ln>
            <a:solidFill>
              <a:schemeClr val="bg2">
                <a:lumMod val="40000"/>
                <a:lumOff val="60000"/>
              </a:schemeClr>
            </a:solidFill>
          </a:ln>
        </p:spPr>
        <p:style>
          <a:lnRef idx="2">
            <a:scrgbClr r="0" g="0" b="0"/>
          </a:lnRef>
          <a:fillRef idx="1">
            <a:scrgbClr r="0" g="0" b="0"/>
          </a:fillRef>
          <a:effectRef idx="0">
            <a:schemeClr val="accent4">
              <a:tint val="50000"/>
              <a:hueOff val="5394097"/>
              <a:satOff val="-25103"/>
              <a:lumOff val="-1101"/>
              <a:alphaOff val="0"/>
            </a:schemeClr>
          </a:effectRef>
          <a:fontRef idx="minor">
            <a:schemeClr val="lt1">
              <a:hueOff val="0"/>
              <a:satOff val="0"/>
              <a:lumOff val="0"/>
              <a:alphaOff val="0"/>
            </a:schemeClr>
          </a:fontRef>
        </p:style>
        <p:txBody>
          <a:bodyPr/>
          <a:lstStyle/>
          <a:p>
            <a:endParaRPr lang="fr-FR"/>
          </a:p>
        </p:txBody>
      </p:sp>
      <p:sp>
        <p:nvSpPr>
          <p:cNvPr id="10" name="Freeform: Shape 9">
            <a:extLst>
              <a:ext uri="{FF2B5EF4-FFF2-40B4-BE49-F238E27FC236}">
                <a16:creationId xmlns:a16="http://schemas.microsoft.com/office/drawing/2014/main" id="{8E815066-8AA2-624B-B864-67F26E1538FB}"/>
              </a:ext>
            </a:extLst>
          </p:cNvPr>
          <p:cNvSpPr/>
          <p:nvPr/>
        </p:nvSpPr>
        <p:spPr>
          <a:xfrm>
            <a:off x="5158986" y="3562825"/>
            <a:ext cx="2672060" cy="3047524"/>
          </a:xfrm>
          <a:custGeom>
            <a:avLst/>
            <a:gdLst>
              <a:gd name="connsiteX0" fmla="*/ 274484 w 2672060"/>
              <a:gd name="connsiteY0" fmla="*/ 0 h 2614136"/>
              <a:gd name="connsiteX1" fmla="*/ 2397576 w 2672060"/>
              <a:gd name="connsiteY1" fmla="*/ 0 h 2614136"/>
              <a:gd name="connsiteX2" fmla="*/ 2672060 w 2672060"/>
              <a:gd name="connsiteY2" fmla="*/ 274484 h 2614136"/>
              <a:gd name="connsiteX3" fmla="*/ 2672060 w 2672060"/>
              <a:gd name="connsiteY3" fmla="*/ 2614136 h 2614136"/>
              <a:gd name="connsiteX4" fmla="*/ 2672060 w 2672060"/>
              <a:gd name="connsiteY4" fmla="*/ 2614136 h 2614136"/>
              <a:gd name="connsiteX5" fmla="*/ 0 w 2672060"/>
              <a:gd name="connsiteY5" fmla="*/ 2614136 h 2614136"/>
              <a:gd name="connsiteX6" fmla="*/ 0 w 2672060"/>
              <a:gd name="connsiteY6" fmla="*/ 2614136 h 2614136"/>
              <a:gd name="connsiteX7" fmla="*/ 0 w 2672060"/>
              <a:gd name="connsiteY7" fmla="*/ 274484 h 2614136"/>
              <a:gd name="connsiteX8" fmla="*/ 274484 w 2672060"/>
              <a:gd name="connsiteY8" fmla="*/ 0 h 261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2060" h="2614136">
                <a:moveTo>
                  <a:pt x="2397576" y="2614136"/>
                </a:moveTo>
                <a:lnTo>
                  <a:pt x="274484" y="2614136"/>
                </a:lnTo>
                <a:cubicBezTo>
                  <a:pt x="122891" y="2614136"/>
                  <a:pt x="0" y="2491245"/>
                  <a:pt x="0" y="2339652"/>
                </a:cubicBezTo>
                <a:lnTo>
                  <a:pt x="0" y="0"/>
                </a:lnTo>
                <a:lnTo>
                  <a:pt x="0" y="0"/>
                </a:lnTo>
                <a:lnTo>
                  <a:pt x="2672060" y="0"/>
                </a:lnTo>
                <a:lnTo>
                  <a:pt x="2672060" y="0"/>
                </a:lnTo>
                <a:lnTo>
                  <a:pt x="2672060" y="2339652"/>
                </a:lnTo>
                <a:cubicBezTo>
                  <a:pt x="2672060" y="2491245"/>
                  <a:pt x="2549169" y="2614136"/>
                  <a:pt x="2397576" y="2614136"/>
                </a:cubicBezTo>
                <a:close/>
              </a:path>
            </a:pathLst>
          </a:cu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12700" cap="flat" cmpd="sng" algn="ctr">
            <a:solidFill>
              <a:srgbClr val="E7E6E6">
                <a:lumMod val="40000"/>
                <a:lumOff val="6000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279530" tIns="199137" rIns="279530" bIns="279530" numCol="1" spcCol="1270" anchor="t" anchorCtr="0">
            <a:noAutofit/>
          </a:bodyPr>
          <a:lstStyle/>
          <a:p>
            <a:pPr marL="0" lvl="0" indent="0" algn="ctr" defTabSz="1244600">
              <a:lnSpc>
                <a:spcPct val="90000"/>
              </a:lnSpc>
              <a:spcBef>
                <a:spcPct val="0"/>
              </a:spcBef>
              <a:spcAft>
                <a:spcPct val="35000"/>
              </a:spcAft>
              <a:buNone/>
            </a:pPr>
            <a:endParaRPr lang="fr-FR" sz="2800" kern="1200">
              <a:solidFill>
                <a:prstClr val="white"/>
              </a:solidFill>
              <a:latin typeface="Calibri" panose="020F0502020204030204"/>
              <a:ea typeface="+mn-ea"/>
              <a:cs typeface="+mn-cs"/>
            </a:endParaRPr>
          </a:p>
          <a:p>
            <a:pPr marL="0" lvl="0" indent="0" algn="ctr" defTabSz="1244600">
              <a:lnSpc>
                <a:spcPct val="90000"/>
              </a:lnSpc>
              <a:spcBef>
                <a:spcPct val="0"/>
              </a:spcBef>
              <a:spcAft>
                <a:spcPct val="35000"/>
              </a:spcAft>
              <a:buNone/>
            </a:pPr>
            <a:r>
              <a:rPr lang="fr-FR" sz="2800" kern="1200">
                <a:solidFill>
                  <a:prstClr val="white"/>
                </a:solidFill>
                <a:latin typeface="Calibri" panose="020F0502020204030204"/>
                <a:ea typeface="+mn-ea"/>
                <a:cs typeface="+mn-cs"/>
              </a:rPr>
              <a:t>Métalangage</a:t>
            </a:r>
          </a:p>
          <a:p>
            <a:pPr marL="0" lvl="0" indent="0" algn="ctr" defTabSz="1244600">
              <a:lnSpc>
                <a:spcPct val="90000"/>
              </a:lnSpc>
              <a:spcBef>
                <a:spcPct val="0"/>
              </a:spcBef>
              <a:spcAft>
                <a:spcPct val="35000"/>
              </a:spcAft>
              <a:buNone/>
            </a:pPr>
            <a:r>
              <a:rPr lang="fr-FR" sz="2800" kern="1200">
                <a:solidFill>
                  <a:prstClr val="white"/>
                </a:solidFill>
                <a:latin typeface="Calibri" panose="020F0502020204030204"/>
                <a:ea typeface="+mn-ea"/>
                <a:cs typeface="+mn-cs"/>
              </a:rPr>
              <a:t>Formules</a:t>
            </a:r>
          </a:p>
          <a:p>
            <a:pPr marL="0" lvl="0" indent="0" algn="ctr" defTabSz="1244600">
              <a:lnSpc>
                <a:spcPct val="90000"/>
              </a:lnSpc>
              <a:spcBef>
                <a:spcPct val="0"/>
              </a:spcBef>
              <a:spcAft>
                <a:spcPct val="35000"/>
              </a:spcAft>
              <a:buNone/>
            </a:pPr>
            <a:r>
              <a:rPr lang="fr-FR" sz="2800" kern="1200">
                <a:solidFill>
                  <a:prstClr val="white"/>
                </a:solidFill>
                <a:latin typeface="Calibri" panose="020F0502020204030204"/>
                <a:ea typeface="+mn-ea"/>
                <a:cs typeface="+mn-cs"/>
              </a:rPr>
              <a:t>Algorithmie</a:t>
            </a:r>
          </a:p>
        </p:txBody>
      </p:sp>
      <p:sp>
        <p:nvSpPr>
          <p:cNvPr id="11" name="Rectangle: Rounded Corners 10">
            <a:extLst>
              <a:ext uri="{FF2B5EF4-FFF2-40B4-BE49-F238E27FC236}">
                <a16:creationId xmlns:a16="http://schemas.microsoft.com/office/drawing/2014/main" id="{650131D1-03F5-B60B-DEA0-E781A8E405AC}"/>
              </a:ext>
            </a:extLst>
          </p:cNvPr>
          <p:cNvSpPr/>
          <p:nvPr/>
        </p:nvSpPr>
        <p:spPr>
          <a:xfrm>
            <a:off x="8098252" y="1709166"/>
            <a:ext cx="2672060" cy="1568481"/>
          </a:xfrm>
          <a:prstGeom prst="roundRect">
            <a:avLst>
              <a:gd name="adj" fmla="val 10000"/>
            </a:avLst>
          </a:prstGeom>
          <a:blipFill rotWithShape="1">
            <a:blip r:embed="rId4"/>
            <a:srcRect/>
            <a:stretch>
              <a:fillRect t="-8000" b="-8000"/>
            </a:stretch>
          </a:blipFill>
          <a:ln>
            <a:solidFill>
              <a:schemeClr val="bg2">
                <a:lumMod val="40000"/>
                <a:lumOff val="60000"/>
              </a:schemeClr>
            </a:solidFill>
          </a:ln>
        </p:spPr>
        <p:style>
          <a:lnRef idx="2">
            <a:scrgbClr r="0" g="0" b="0"/>
          </a:lnRef>
          <a:fillRef idx="1">
            <a:scrgbClr r="0" g="0" b="0"/>
          </a:fillRef>
          <a:effectRef idx="0">
            <a:schemeClr val="accent4">
              <a:tint val="50000"/>
              <a:hueOff val="10788194"/>
              <a:satOff val="-50206"/>
              <a:lumOff val="-2202"/>
              <a:alphaOff val="0"/>
            </a:schemeClr>
          </a:effectRef>
          <a:fontRef idx="minor">
            <a:schemeClr val="lt1">
              <a:hueOff val="0"/>
              <a:satOff val="0"/>
              <a:lumOff val="0"/>
              <a:alphaOff val="0"/>
            </a:schemeClr>
          </a:fontRef>
        </p:style>
        <p:txBody>
          <a:bodyPr/>
          <a:lstStyle/>
          <a:p>
            <a:endParaRPr lang="fr-FR"/>
          </a:p>
        </p:txBody>
      </p:sp>
      <p:sp>
        <p:nvSpPr>
          <p:cNvPr id="12" name="Freeform: Shape 11">
            <a:extLst>
              <a:ext uri="{FF2B5EF4-FFF2-40B4-BE49-F238E27FC236}">
                <a16:creationId xmlns:a16="http://schemas.microsoft.com/office/drawing/2014/main" id="{5C960784-C393-4026-0964-F07B237D9FE1}"/>
              </a:ext>
            </a:extLst>
          </p:cNvPr>
          <p:cNvSpPr/>
          <p:nvPr/>
        </p:nvSpPr>
        <p:spPr>
          <a:xfrm>
            <a:off x="8098252" y="3562825"/>
            <a:ext cx="2672060" cy="3047523"/>
          </a:xfrm>
          <a:custGeom>
            <a:avLst/>
            <a:gdLst>
              <a:gd name="connsiteX0" fmla="*/ 274484 w 2672060"/>
              <a:gd name="connsiteY0" fmla="*/ 0 h 2614136"/>
              <a:gd name="connsiteX1" fmla="*/ 2397576 w 2672060"/>
              <a:gd name="connsiteY1" fmla="*/ 0 h 2614136"/>
              <a:gd name="connsiteX2" fmla="*/ 2672060 w 2672060"/>
              <a:gd name="connsiteY2" fmla="*/ 274484 h 2614136"/>
              <a:gd name="connsiteX3" fmla="*/ 2672060 w 2672060"/>
              <a:gd name="connsiteY3" fmla="*/ 2614136 h 2614136"/>
              <a:gd name="connsiteX4" fmla="*/ 2672060 w 2672060"/>
              <a:gd name="connsiteY4" fmla="*/ 2614136 h 2614136"/>
              <a:gd name="connsiteX5" fmla="*/ 0 w 2672060"/>
              <a:gd name="connsiteY5" fmla="*/ 2614136 h 2614136"/>
              <a:gd name="connsiteX6" fmla="*/ 0 w 2672060"/>
              <a:gd name="connsiteY6" fmla="*/ 2614136 h 2614136"/>
              <a:gd name="connsiteX7" fmla="*/ 0 w 2672060"/>
              <a:gd name="connsiteY7" fmla="*/ 274484 h 2614136"/>
              <a:gd name="connsiteX8" fmla="*/ 274484 w 2672060"/>
              <a:gd name="connsiteY8" fmla="*/ 0 h 261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2060" h="2614136">
                <a:moveTo>
                  <a:pt x="2397576" y="2614136"/>
                </a:moveTo>
                <a:lnTo>
                  <a:pt x="274484" y="2614136"/>
                </a:lnTo>
                <a:cubicBezTo>
                  <a:pt x="122891" y="2614136"/>
                  <a:pt x="0" y="2491245"/>
                  <a:pt x="0" y="2339652"/>
                </a:cubicBezTo>
                <a:lnTo>
                  <a:pt x="0" y="0"/>
                </a:lnTo>
                <a:lnTo>
                  <a:pt x="0" y="0"/>
                </a:lnTo>
                <a:lnTo>
                  <a:pt x="2672060" y="0"/>
                </a:lnTo>
                <a:lnTo>
                  <a:pt x="2672060" y="0"/>
                </a:lnTo>
                <a:lnTo>
                  <a:pt x="2672060" y="2339652"/>
                </a:lnTo>
                <a:cubicBezTo>
                  <a:pt x="2672060" y="2491245"/>
                  <a:pt x="2549169" y="2614136"/>
                  <a:pt x="2397576" y="2614136"/>
                </a:cubicBezTo>
                <a:close/>
              </a:path>
            </a:pathLst>
          </a:custGeom>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n w="12700" cap="flat" cmpd="sng" algn="ctr">
            <a:solidFill>
              <a:srgbClr val="E7E6E6">
                <a:lumMod val="40000"/>
                <a:lumOff val="6000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279530" tIns="199136" rIns="279530" bIns="279530" numCol="1" spcCol="1270" anchor="t" anchorCtr="0">
            <a:noAutofit/>
          </a:bodyPr>
          <a:lstStyle/>
          <a:p>
            <a:pPr marL="0" lvl="0" indent="0" algn="ctr" defTabSz="1244600">
              <a:lnSpc>
                <a:spcPct val="90000"/>
              </a:lnSpc>
              <a:spcBef>
                <a:spcPct val="0"/>
              </a:spcBef>
              <a:spcAft>
                <a:spcPct val="35000"/>
              </a:spcAft>
              <a:buNone/>
            </a:pPr>
            <a:endParaRPr lang="fr-FR" sz="2800" kern="1200">
              <a:solidFill>
                <a:prstClr val="white"/>
              </a:solidFill>
              <a:latin typeface="Calibri" panose="020F0502020204030204"/>
              <a:ea typeface="+mn-ea"/>
              <a:cs typeface="+mn-cs"/>
            </a:endParaRPr>
          </a:p>
          <a:p>
            <a:pPr marL="0" lvl="0" indent="0" algn="ctr" defTabSz="1244600">
              <a:lnSpc>
                <a:spcPct val="90000"/>
              </a:lnSpc>
              <a:spcBef>
                <a:spcPct val="0"/>
              </a:spcBef>
              <a:spcAft>
                <a:spcPct val="35000"/>
              </a:spcAft>
              <a:buNone/>
            </a:pPr>
            <a:r>
              <a:rPr lang="fr-FR" sz="2800" kern="1200">
                <a:solidFill>
                  <a:prstClr val="white"/>
                </a:solidFill>
                <a:latin typeface="Calibri" panose="020F0502020204030204"/>
                <a:ea typeface="+mn-ea"/>
                <a:cs typeface="+mn-cs"/>
              </a:rPr>
              <a:t>Architecture</a:t>
            </a:r>
          </a:p>
          <a:p>
            <a:pPr marL="0" lvl="0" indent="0" algn="ctr" defTabSz="1244600">
              <a:lnSpc>
                <a:spcPct val="90000"/>
              </a:lnSpc>
              <a:spcBef>
                <a:spcPct val="0"/>
              </a:spcBef>
              <a:spcAft>
                <a:spcPct val="35000"/>
              </a:spcAft>
              <a:buNone/>
            </a:pPr>
            <a:r>
              <a:rPr lang="fr-FR" sz="2800" kern="1200">
                <a:solidFill>
                  <a:prstClr val="white"/>
                </a:solidFill>
                <a:latin typeface="Calibri" panose="020F0502020204030204"/>
                <a:ea typeface="+mn-ea"/>
                <a:cs typeface="+mn-cs"/>
              </a:rPr>
              <a:t>Langages</a:t>
            </a:r>
          </a:p>
          <a:p>
            <a:pPr marL="0" lvl="0" indent="0" algn="ctr" defTabSz="1244600">
              <a:lnSpc>
                <a:spcPct val="90000"/>
              </a:lnSpc>
              <a:spcBef>
                <a:spcPct val="0"/>
              </a:spcBef>
              <a:spcAft>
                <a:spcPct val="35000"/>
              </a:spcAft>
              <a:buNone/>
            </a:pPr>
            <a:r>
              <a:rPr lang="fr-FR" sz="2800" kern="1200">
                <a:solidFill>
                  <a:prstClr val="white"/>
                </a:solidFill>
                <a:latin typeface="Calibri" panose="020F0502020204030204"/>
                <a:ea typeface="+mn-ea"/>
                <a:cs typeface="+mn-cs"/>
              </a:rPr>
              <a:t>Framework</a:t>
            </a:r>
          </a:p>
          <a:p>
            <a:pPr marL="0" lvl="0" indent="0" algn="ctr" defTabSz="1244600">
              <a:lnSpc>
                <a:spcPct val="90000"/>
              </a:lnSpc>
              <a:spcBef>
                <a:spcPct val="0"/>
              </a:spcBef>
              <a:spcAft>
                <a:spcPct val="35000"/>
              </a:spcAft>
              <a:buNone/>
            </a:pPr>
            <a:endParaRPr lang="fr-FR" sz="2800" kern="1200">
              <a:solidFill>
                <a:prstClr val="white"/>
              </a:solidFill>
              <a:latin typeface="Calibri" panose="020F0502020204030204"/>
              <a:ea typeface="+mn-ea"/>
              <a:cs typeface="+mn-cs"/>
            </a:endParaRPr>
          </a:p>
        </p:txBody>
      </p:sp>
      <p:grpSp>
        <p:nvGrpSpPr>
          <p:cNvPr id="13" name="Groupe 4">
            <a:extLst>
              <a:ext uri="{FF2B5EF4-FFF2-40B4-BE49-F238E27FC236}">
                <a16:creationId xmlns:a16="http://schemas.microsoft.com/office/drawing/2014/main" id="{00E0055E-EC41-BD35-586B-6EFCE73D57DF}"/>
              </a:ext>
            </a:extLst>
          </p:cNvPr>
          <p:cNvGrpSpPr/>
          <p:nvPr/>
        </p:nvGrpSpPr>
        <p:grpSpPr>
          <a:xfrm>
            <a:off x="5410049" y="3449201"/>
            <a:ext cx="1973077" cy="991360"/>
            <a:chOff x="5777795" y="3449201"/>
            <a:chExt cx="1973077" cy="991360"/>
          </a:xfrm>
        </p:grpSpPr>
        <p:pic>
          <p:nvPicPr>
            <p:cNvPr id="14" name="Image 5">
              <a:extLst>
                <a:ext uri="{FF2B5EF4-FFF2-40B4-BE49-F238E27FC236}">
                  <a16:creationId xmlns:a16="http://schemas.microsoft.com/office/drawing/2014/main" id="{648324C8-D908-F884-B631-A1156F72F637}"/>
                </a:ext>
              </a:extLst>
            </p:cNvPr>
            <p:cNvPicPr>
              <a:picLocks noChangeAspect="1"/>
            </p:cNvPicPr>
            <p:nvPr/>
          </p:nvPicPr>
          <p:blipFill rotWithShape="1">
            <a:blip r:embed="rId5"/>
            <a:srcRect l="24363"/>
            <a:stretch/>
          </p:blipFill>
          <p:spPr>
            <a:xfrm>
              <a:off x="5777795" y="3449201"/>
              <a:ext cx="1509540" cy="991360"/>
            </a:xfrm>
            <a:prstGeom prst="rect">
              <a:avLst/>
            </a:prstGeom>
          </p:spPr>
        </p:pic>
        <p:sp>
          <p:nvSpPr>
            <p:cNvPr id="15" name="Signe Plus 1">
              <a:extLst>
                <a:ext uri="{FF2B5EF4-FFF2-40B4-BE49-F238E27FC236}">
                  <a16:creationId xmlns:a16="http://schemas.microsoft.com/office/drawing/2014/main" id="{08AF45BF-10D9-7EAE-B967-AC3D8BA2BF17}"/>
                </a:ext>
              </a:extLst>
            </p:cNvPr>
            <p:cNvSpPr/>
            <p:nvPr/>
          </p:nvSpPr>
          <p:spPr>
            <a:xfrm>
              <a:off x="7138993" y="3686276"/>
              <a:ext cx="611879" cy="61187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6" name="Groupe 8">
            <a:extLst>
              <a:ext uri="{FF2B5EF4-FFF2-40B4-BE49-F238E27FC236}">
                <a16:creationId xmlns:a16="http://schemas.microsoft.com/office/drawing/2014/main" id="{282A8883-C843-C65F-5105-A176E68AD685}"/>
              </a:ext>
            </a:extLst>
          </p:cNvPr>
          <p:cNvGrpSpPr/>
          <p:nvPr/>
        </p:nvGrpSpPr>
        <p:grpSpPr>
          <a:xfrm>
            <a:off x="8443165" y="3473964"/>
            <a:ext cx="2047215" cy="1036324"/>
            <a:chOff x="9239249" y="3429000"/>
            <a:chExt cx="2047215" cy="1036324"/>
          </a:xfrm>
        </p:grpSpPr>
        <p:pic>
          <p:nvPicPr>
            <p:cNvPr id="17" name="Image 7">
              <a:extLst>
                <a:ext uri="{FF2B5EF4-FFF2-40B4-BE49-F238E27FC236}">
                  <a16:creationId xmlns:a16="http://schemas.microsoft.com/office/drawing/2014/main" id="{B832D74F-2594-9A56-4FDB-D72A1290CA5C}"/>
                </a:ext>
              </a:extLst>
            </p:cNvPr>
            <p:cNvPicPr>
              <a:picLocks noChangeAspect="1"/>
            </p:cNvPicPr>
            <p:nvPr/>
          </p:nvPicPr>
          <p:blipFill rotWithShape="1">
            <a:blip r:embed="rId6"/>
            <a:srcRect l="23614"/>
            <a:stretch/>
          </p:blipFill>
          <p:spPr>
            <a:xfrm>
              <a:off x="9239249" y="3429000"/>
              <a:ext cx="1593629" cy="1036324"/>
            </a:xfrm>
            <a:prstGeom prst="rect">
              <a:avLst/>
            </a:prstGeom>
          </p:spPr>
        </p:pic>
        <p:sp>
          <p:nvSpPr>
            <p:cNvPr id="18" name="Signe Plus 6">
              <a:extLst>
                <a:ext uri="{FF2B5EF4-FFF2-40B4-BE49-F238E27FC236}">
                  <a16:creationId xmlns:a16="http://schemas.microsoft.com/office/drawing/2014/main" id="{728EBEB8-1215-745D-3BA1-A5F440FE8FEB}"/>
                </a:ext>
              </a:extLst>
            </p:cNvPr>
            <p:cNvSpPr/>
            <p:nvPr/>
          </p:nvSpPr>
          <p:spPr>
            <a:xfrm>
              <a:off x="10674464" y="3693418"/>
              <a:ext cx="612000" cy="61200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599608213"/>
      </p:ext>
    </p:extLst>
  </p:cSld>
  <p:clrMapOvr>
    <a:masterClrMapping/>
  </p:clrMapOvr>
</p:sld>
</file>

<file path=ppt/theme/theme1.xml><?xml version="1.0" encoding="utf-8"?>
<a:theme xmlns:a="http://schemas.openxmlformats.org/drawingml/2006/main" name="Thème PPF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5539405940C846B024C456F777C54A" ma:contentTypeVersion="13" ma:contentTypeDescription="Create a new document." ma:contentTypeScope="" ma:versionID="dd7d57890e19ad24e6410811c05923e2">
  <xsd:schema xmlns:xsd="http://www.w3.org/2001/XMLSchema" xmlns:xs="http://www.w3.org/2001/XMLSchema" xmlns:p="http://schemas.microsoft.com/office/2006/metadata/properties" xmlns:ns2="3600df3c-8579-4fa3-aceb-d7679f16e5bf" xmlns:ns3="6ab2ad70-2357-4028-a577-03bcbefec0c3" targetNamespace="http://schemas.microsoft.com/office/2006/metadata/properties" ma:root="true" ma:fieldsID="29f5c9da12d492d05b6de77e4ea37592" ns2:_="" ns3:_="">
    <xsd:import namespace="3600df3c-8579-4fa3-aceb-d7679f16e5bf"/>
    <xsd:import namespace="6ab2ad70-2357-4028-a577-03bcbefec0c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00df3c-8579-4fa3-aceb-d7679f16e5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ab2ad70-2357-4028-a577-03bcbefec0c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51fe24b6-add8-4350-8df3-8d87de951636}" ma:internalName="TaxCatchAll" ma:showField="CatchAllData" ma:web="6ab2ad70-2357-4028-a577-03bcbefec0c3">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600df3c-8579-4fa3-aceb-d7679f16e5bf">
      <Terms xmlns="http://schemas.microsoft.com/office/infopath/2007/PartnerControls"/>
    </lcf76f155ced4ddcb4097134ff3c332f>
    <TaxCatchAll xmlns="6ab2ad70-2357-4028-a577-03bcbefec0c3" xsi:nil="true"/>
  </documentManagement>
</p:properties>
</file>

<file path=customXml/itemProps1.xml><?xml version="1.0" encoding="utf-8"?>
<ds:datastoreItem xmlns:ds="http://schemas.openxmlformats.org/officeDocument/2006/customXml" ds:itemID="{449A826B-B835-4329-B22F-92F7C32604D6}">
  <ds:schemaRefs>
    <ds:schemaRef ds:uri="3600df3c-8579-4fa3-aceb-d7679f16e5bf"/>
    <ds:schemaRef ds:uri="6ab2ad70-2357-4028-a577-03bcbefec0c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660CE1E-846B-4019-BEA6-5AF659485B06}">
  <ds:schemaRefs>
    <ds:schemaRef ds:uri="http://schemas.microsoft.com/sharepoint/v3/contenttype/forms"/>
  </ds:schemaRefs>
</ds:datastoreItem>
</file>

<file path=customXml/itemProps3.xml><?xml version="1.0" encoding="utf-8"?>
<ds:datastoreItem xmlns:ds="http://schemas.openxmlformats.org/officeDocument/2006/customXml" ds:itemID="{1A7FD832-C6EC-4D9E-86B9-4B6852A57348}">
  <ds:schemaRef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www.w3.org/XML/1998/namespace"/>
    <ds:schemaRef ds:uri="http://purl.org/dc/dcmitype/"/>
    <ds:schemaRef ds:uri="http://schemas.microsoft.com/office/infopath/2007/PartnerControls"/>
    <ds:schemaRef ds:uri="6ab2ad70-2357-4028-a577-03bcbefec0c3"/>
    <ds:schemaRef ds:uri="3600df3c-8579-4fa3-aceb-d7679f16e5bf"/>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1398</Words>
  <Application>Microsoft Office PowerPoint</Application>
  <PresentationFormat>Widescreen</PresentationFormat>
  <Paragraphs>188</Paragraphs>
  <Slides>27</Slides>
  <Notes>9</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Segoe Pro</vt:lpstr>
      <vt:lpstr>Segoe Pro Semibold</vt:lpstr>
      <vt:lpstr>Segoe UI</vt:lpstr>
      <vt:lpstr>Wingdings</vt:lpstr>
      <vt:lpstr>Thème PPFS</vt:lpstr>
      <vt:lpstr>PowerPoint Presentation</vt:lpstr>
      <vt:lpstr>Merci à nos sponsors</vt:lpstr>
      <vt:lpstr>Merci à nos sponsors</vt:lpstr>
      <vt:lpstr>Suivez-nous !</vt:lpstr>
      <vt:lpstr>Pierre Bourdial Tech @ Ms 4 Power Platform</vt:lpstr>
      <vt:lpstr>&lt;trav&gt;</vt:lpstr>
      <vt:lpstr>PowerPoint Presentation</vt:lpstr>
      <vt:lpstr>PowerPoint Presentation</vt:lpstr>
      <vt:lpstr>Quelques Définitions …</vt:lpstr>
      <vt:lpstr>… Et quelques Mythes</vt:lpstr>
      <vt:lpstr>… Et des légendes</vt:lpstr>
      <vt:lpstr>PowerPoint Presentation</vt:lpstr>
      <vt:lpstr>PowerPoint Presentation</vt:lpstr>
      <vt:lpstr>PowerPoint Presentation</vt:lpstr>
      <vt:lpstr>PowerPoint Presentation</vt:lpstr>
      <vt:lpstr>Comment voir l’environnement par défaut </vt:lpstr>
      <vt:lpstr>Center of Excellence Starter Kit</vt:lpstr>
      <vt:lpstr>PowerPoint Presentation</vt:lpstr>
      <vt:lpstr>Comment voir l’environnement par défaut </vt:lpstr>
      <vt:lpstr>Comment voir l’environnement par défaut </vt:lpstr>
      <vt:lpstr>Comment voir la stratégie d’environnements</vt:lpstr>
      <vt:lpstr>Comment voir Le Change Management</vt:lpstr>
      <vt:lpstr>Comment Accueillir vos utilisateurs</vt:lpstr>
      <vt:lpstr>Trop de procédures…</vt:lpstr>
      <vt:lpstr>Adaptez votre stratégie</vt:lpstr>
      <vt:lpstr>Mission du CoE</vt:lpstr>
      <vt:lpstr>Merci pour votre attention. Donnez-nous votre avis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Nicolas Kirrmann</cp:lastModifiedBy>
  <cp:revision>1</cp:revision>
  <dcterms:created xsi:type="dcterms:W3CDTF">2020-09-11T08:37:45Z</dcterms:created>
  <dcterms:modified xsi:type="dcterms:W3CDTF">2022-12-16T12:42:16Z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0x010100D2A7AE8069B47849ADE07D63F1996130</vt:lpwstr>
  </property>
  <property fmtid="{D5CDD505-2E9C-101B-9397-08002B2CF9AE}" pid="3" name="MediaServiceImageTags">
    <vt:lpwstr/>
  </property>
</Properties>
</file>